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82"/>
  </p:notesMasterIdLst>
  <p:sldIdLst>
    <p:sldId id="256" r:id="rId2"/>
    <p:sldId id="258" r:id="rId3"/>
    <p:sldId id="259" r:id="rId4"/>
    <p:sldId id="288" r:id="rId5"/>
    <p:sldId id="289" r:id="rId6"/>
    <p:sldId id="260" r:id="rId7"/>
    <p:sldId id="261" r:id="rId8"/>
    <p:sldId id="264" r:id="rId9"/>
    <p:sldId id="266" r:id="rId10"/>
    <p:sldId id="301" r:id="rId11"/>
    <p:sldId id="302" r:id="rId12"/>
    <p:sldId id="303" r:id="rId13"/>
    <p:sldId id="304" r:id="rId14"/>
    <p:sldId id="305" r:id="rId15"/>
    <p:sldId id="267" r:id="rId16"/>
    <p:sldId id="268" r:id="rId17"/>
    <p:sldId id="269" r:id="rId18"/>
    <p:sldId id="270" r:id="rId19"/>
    <p:sldId id="271" r:id="rId20"/>
    <p:sldId id="291" r:id="rId21"/>
    <p:sldId id="292" r:id="rId22"/>
    <p:sldId id="293" r:id="rId23"/>
    <p:sldId id="294" r:id="rId24"/>
    <p:sldId id="295" r:id="rId25"/>
    <p:sldId id="296" r:id="rId26"/>
    <p:sldId id="297" r:id="rId27"/>
    <p:sldId id="298" r:id="rId28"/>
    <p:sldId id="299" r:id="rId29"/>
    <p:sldId id="30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47" r:id="rId53"/>
    <p:sldId id="333" r:id="rId54"/>
    <p:sldId id="348" r:id="rId55"/>
    <p:sldId id="334" r:id="rId56"/>
    <p:sldId id="335" r:id="rId57"/>
    <p:sldId id="340" r:id="rId58"/>
    <p:sldId id="341" r:id="rId59"/>
    <p:sldId id="342" r:id="rId60"/>
    <p:sldId id="343" r:id="rId61"/>
    <p:sldId id="344" r:id="rId62"/>
    <p:sldId id="345" r:id="rId63"/>
    <p:sldId id="346" r:id="rId64"/>
    <p:sldId id="365" r:id="rId65"/>
    <p:sldId id="349" r:id="rId66"/>
    <p:sldId id="354" r:id="rId67"/>
    <p:sldId id="350" r:id="rId68"/>
    <p:sldId id="351" r:id="rId69"/>
    <p:sldId id="352" r:id="rId70"/>
    <p:sldId id="353" r:id="rId71"/>
    <p:sldId id="356" r:id="rId72"/>
    <p:sldId id="359" r:id="rId73"/>
    <p:sldId id="357" r:id="rId74"/>
    <p:sldId id="361" r:id="rId75"/>
    <p:sldId id="358" r:id="rId76"/>
    <p:sldId id="355" r:id="rId77"/>
    <p:sldId id="360" r:id="rId78"/>
    <p:sldId id="362" r:id="rId79"/>
    <p:sldId id="363" r:id="rId80"/>
    <p:sldId id="364"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49" d="100"/>
        <a:sy n="4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43C67-0DAA-4B0D-BA8F-80BE783CEC98}"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00DBB031-2053-404F-9F44-8A5CBAA18F3E}">
      <dgm:prSet phldrT="[Text]"/>
      <dgm:spPr/>
      <dgm:t>
        <a:bodyPr/>
        <a:lstStyle/>
        <a:p>
          <a:r>
            <a:rPr lang="en-US" dirty="0" smtClean="0">
              <a:effectLst>
                <a:outerShdw blurRad="38100" dist="38100" dir="2700000" algn="tl">
                  <a:srgbClr val="000000">
                    <a:alpha val="43137"/>
                  </a:srgbClr>
                </a:outerShdw>
              </a:effectLst>
            </a:rPr>
            <a:t>Affective</a:t>
          </a:r>
          <a:endParaRPr lang="en-US" dirty="0">
            <a:effectLst>
              <a:outerShdw blurRad="38100" dist="38100" dir="2700000" algn="tl">
                <a:srgbClr val="000000">
                  <a:alpha val="43137"/>
                </a:srgbClr>
              </a:outerShdw>
            </a:effectLst>
          </a:endParaRPr>
        </a:p>
      </dgm:t>
    </dgm:pt>
    <dgm:pt modelId="{3D65D480-EAE1-484A-A4F7-7AEBC605ADA0}" type="parTrans" cxnId="{BC018AD7-BD12-463D-8DD2-70CE2909DF6E}">
      <dgm:prSet/>
      <dgm:spPr/>
      <dgm:t>
        <a:bodyPr/>
        <a:lstStyle/>
        <a:p>
          <a:endParaRPr lang="en-US">
            <a:effectLst>
              <a:outerShdw blurRad="38100" dist="38100" dir="2700000" algn="tl">
                <a:srgbClr val="000000">
                  <a:alpha val="43137"/>
                </a:srgbClr>
              </a:outerShdw>
            </a:effectLst>
          </a:endParaRPr>
        </a:p>
      </dgm:t>
    </dgm:pt>
    <dgm:pt modelId="{CC5E30E0-6660-4D9B-BDFD-6D34F16CADD0}" type="sibTrans" cxnId="{BC018AD7-BD12-463D-8DD2-70CE2909DF6E}">
      <dgm:prSet/>
      <dgm:spPr/>
      <dgm:t>
        <a:bodyPr/>
        <a:lstStyle/>
        <a:p>
          <a:endParaRPr lang="en-US">
            <a:effectLst>
              <a:outerShdw blurRad="38100" dist="38100" dir="2700000" algn="tl">
                <a:srgbClr val="000000">
                  <a:alpha val="43137"/>
                </a:srgbClr>
              </a:outerShdw>
            </a:effectLst>
          </a:endParaRPr>
        </a:p>
      </dgm:t>
    </dgm:pt>
    <dgm:pt modelId="{2484C45A-3F4A-4DA5-8987-59BBF77B03B9}">
      <dgm:prSet phldrT="[Text]"/>
      <dgm:spPr/>
      <dgm:t>
        <a:bodyPr/>
        <a:lstStyle/>
        <a:p>
          <a:r>
            <a:rPr lang="en-US" dirty="0" smtClean="0">
              <a:solidFill>
                <a:schemeClr val="tx1"/>
              </a:solidFill>
              <a:effectLst>
                <a:outerShdw blurRad="38100" dist="38100" dir="2700000" algn="tl">
                  <a:srgbClr val="000000">
                    <a:alpha val="43137"/>
                  </a:srgbClr>
                </a:outerShdw>
              </a:effectLst>
            </a:rPr>
            <a:t>Cognitive</a:t>
          </a:r>
          <a:endParaRPr lang="en-US" dirty="0">
            <a:solidFill>
              <a:schemeClr val="tx1"/>
            </a:solidFill>
            <a:effectLst>
              <a:outerShdw blurRad="38100" dist="38100" dir="2700000" algn="tl">
                <a:srgbClr val="000000">
                  <a:alpha val="43137"/>
                </a:srgbClr>
              </a:outerShdw>
            </a:effectLst>
          </a:endParaRPr>
        </a:p>
      </dgm:t>
    </dgm:pt>
    <dgm:pt modelId="{28B0BBFE-71D3-4E26-BFF0-EED6E3EC683F}" type="parTrans" cxnId="{2B2C3299-32FB-4405-BD18-C174D6FAF903}">
      <dgm:prSet/>
      <dgm:spPr/>
      <dgm:t>
        <a:bodyPr/>
        <a:lstStyle/>
        <a:p>
          <a:endParaRPr lang="en-US">
            <a:effectLst>
              <a:outerShdw blurRad="38100" dist="38100" dir="2700000" algn="tl">
                <a:srgbClr val="000000">
                  <a:alpha val="43137"/>
                </a:srgbClr>
              </a:outerShdw>
            </a:effectLst>
          </a:endParaRPr>
        </a:p>
      </dgm:t>
    </dgm:pt>
    <dgm:pt modelId="{5D26F258-C543-4501-813F-6C80C1350FF7}" type="sibTrans" cxnId="{2B2C3299-32FB-4405-BD18-C174D6FAF903}">
      <dgm:prSet/>
      <dgm:spPr/>
      <dgm:t>
        <a:bodyPr/>
        <a:lstStyle/>
        <a:p>
          <a:endParaRPr lang="en-US">
            <a:effectLst>
              <a:outerShdw blurRad="38100" dist="38100" dir="2700000" algn="tl">
                <a:srgbClr val="000000">
                  <a:alpha val="43137"/>
                </a:srgbClr>
              </a:outerShdw>
            </a:effectLst>
          </a:endParaRPr>
        </a:p>
      </dgm:t>
    </dgm:pt>
    <dgm:pt modelId="{BD338905-1F75-454E-9A35-E125FA6C7458}">
      <dgm:prSet phldrT="[Text]"/>
      <dgm:spPr/>
      <dgm:t>
        <a:bodyPr/>
        <a:lstStyle/>
        <a:p>
          <a:r>
            <a:rPr lang="en-US" dirty="0" smtClean="0">
              <a:solidFill>
                <a:schemeClr val="tx1"/>
              </a:solidFill>
              <a:effectLst>
                <a:outerShdw blurRad="38100" dist="38100" dir="2700000" algn="tl">
                  <a:srgbClr val="000000">
                    <a:alpha val="43137"/>
                  </a:srgbClr>
                </a:outerShdw>
              </a:effectLst>
            </a:rPr>
            <a:t>Behavioral</a:t>
          </a:r>
          <a:endParaRPr lang="en-US" dirty="0">
            <a:solidFill>
              <a:schemeClr val="tx1"/>
            </a:solidFill>
            <a:effectLst>
              <a:outerShdw blurRad="38100" dist="38100" dir="2700000" algn="tl">
                <a:srgbClr val="000000">
                  <a:alpha val="43137"/>
                </a:srgbClr>
              </a:outerShdw>
            </a:effectLst>
          </a:endParaRPr>
        </a:p>
      </dgm:t>
    </dgm:pt>
    <dgm:pt modelId="{9441C63A-850C-423D-B852-42DC2996307C}" type="parTrans" cxnId="{D82D1579-D930-4BBF-A7CF-DF3052303C29}">
      <dgm:prSet/>
      <dgm:spPr/>
      <dgm:t>
        <a:bodyPr/>
        <a:lstStyle/>
        <a:p>
          <a:endParaRPr lang="en-US">
            <a:effectLst>
              <a:outerShdw blurRad="38100" dist="38100" dir="2700000" algn="tl">
                <a:srgbClr val="000000">
                  <a:alpha val="43137"/>
                </a:srgbClr>
              </a:outerShdw>
            </a:effectLst>
          </a:endParaRPr>
        </a:p>
      </dgm:t>
    </dgm:pt>
    <dgm:pt modelId="{6E6024F5-A0AD-4A92-9BAA-DFB370E6C07B}" type="sibTrans" cxnId="{D82D1579-D930-4BBF-A7CF-DF3052303C29}">
      <dgm:prSet/>
      <dgm:spPr/>
      <dgm:t>
        <a:bodyPr/>
        <a:lstStyle/>
        <a:p>
          <a:endParaRPr lang="en-US">
            <a:effectLst>
              <a:outerShdw blurRad="38100" dist="38100" dir="2700000" algn="tl">
                <a:srgbClr val="000000">
                  <a:alpha val="43137"/>
                </a:srgbClr>
              </a:outerShdw>
            </a:effectLst>
          </a:endParaRPr>
        </a:p>
      </dgm:t>
    </dgm:pt>
    <dgm:pt modelId="{0C7632A7-0A43-4BD7-9FD3-C08BDB9392F2}">
      <dgm:prSet phldrT="[Text]"/>
      <dgm:spPr/>
      <dgm:t>
        <a:bodyPr/>
        <a:lstStyle/>
        <a:p>
          <a:r>
            <a:rPr lang="en-US" dirty="0" smtClean="0">
              <a:effectLst>
                <a:outerShdw blurRad="38100" dist="38100" dir="2700000" algn="tl">
                  <a:srgbClr val="000000">
                    <a:alpha val="43137"/>
                  </a:srgbClr>
                </a:outerShdw>
              </a:effectLst>
            </a:rPr>
            <a:t>Attitude</a:t>
          </a:r>
          <a:endParaRPr lang="en-US" dirty="0">
            <a:effectLst>
              <a:outerShdw blurRad="38100" dist="38100" dir="2700000" algn="tl">
                <a:srgbClr val="000000">
                  <a:alpha val="43137"/>
                </a:srgbClr>
              </a:outerShdw>
            </a:effectLst>
          </a:endParaRPr>
        </a:p>
      </dgm:t>
    </dgm:pt>
    <dgm:pt modelId="{D423B9EA-D7BA-4BFE-97C0-B295D221AEDA}" type="parTrans" cxnId="{A7173262-C4D4-41AB-B690-4EA07702171B}">
      <dgm:prSet/>
      <dgm:spPr/>
      <dgm:t>
        <a:bodyPr/>
        <a:lstStyle/>
        <a:p>
          <a:endParaRPr lang="en-US">
            <a:effectLst>
              <a:outerShdw blurRad="38100" dist="38100" dir="2700000" algn="tl">
                <a:srgbClr val="000000">
                  <a:alpha val="43137"/>
                </a:srgbClr>
              </a:outerShdw>
            </a:effectLst>
          </a:endParaRPr>
        </a:p>
      </dgm:t>
    </dgm:pt>
    <dgm:pt modelId="{94A622F8-6758-41BB-A17A-3108FB0AF704}" type="sibTrans" cxnId="{A7173262-C4D4-41AB-B690-4EA07702171B}">
      <dgm:prSet/>
      <dgm:spPr/>
      <dgm:t>
        <a:bodyPr/>
        <a:lstStyle/>
        <a:p>
          <a:endParaRPr lang="en-US">
            <a:effectLst>
              <a:outerShdw blurRad="38100" dist="38100" dir="2700000" algn="tl">
                <a:srgbClr val="000000">
                  <a:alpha val="43137"/>
                </a:srgbClr>
              </a:outerShdw>
            </a:effectLst>
          </a:endParaRPr>
        </a:p>
      </dgm:t>
    </dgm:pt>
    <dgm:pt modelId="{9FF436B2-8933-4258-9C80-39DC31F2D782}" type="pres">
      <dgm:prSet presAssocID="{53143C67-0DAA-4B0D-BA8F-80BE783CEC98}" presName="Name0" presStyleCnt="0">
        <dgm:presLayoutVars>
          <dgm:chMax val="4"/>
          <dgm:resizeHandles val="exact"/>
        </dgm:presLayoutVars>
      </dgm:prSet>
      <dgm:spPr/>
      <dgm:t>
        <a:bodyPr/>
        <a:lstStyle/>
        <a:p>
          <a:endParaRPr lang="en-US"/>
        </a:p>
      </dgm:t>
    </dgm:pt>
    <dgm:pt modelId="{B3F3EEC3-BB5E-4EAE-8B67-28022E79CAD4}" type="pres">
      <dgm:prSet presAssocID="{53143C67-0DAA-4B0D-BA8F-80BE783CEC98}" presName="ellipse" presStyleLbl="trBgShp" presStyleIdx="0" presStyleCnt="1"/>
      <dgm:spPr>
        <a:solidFill>
          <a:srgbClr val="336699">
            <a:alpha val="53000"/>
          </a:srgbClr>
        </a:solidFill>
      </dgm:spPr>
    </dgm:pt>
    <dgm:pt modelId="{95218064-B2BD-45B3-B56E-8DB9B26D532D}" type="pres">
      <dgm:prSet presAssocID="{53143C67-0DAA-4B0D-BA8F-80BE783CEC98}" presName="arrow1" presStyleLbl="fgShp" presStyleIdx="0" presStyleCnt="1"/>
      <dgm:spPr>
        <a:solidFill>
          <a:srgbClr val="336699"/>
        </a:solidFill>
      </dgm:spPr>
    </dgm:pt>
    <dgm:pt modelId="{B71E9A82-2A0A-4C2C-935A-2ED5D462ED53}" type="pres">
      <dgm:prSet presAssocID="{53143C67-0DAA-4B0D-BA8F-80BE783CEC98}" presName="rectangle" presStyleLbl="revTx" presStyleIdx="0" presStyleCnt="1">
        <dgm:presLayoutVars>
          <dgm:bulletEnabled val="1"/>
        </dgm:presLayoutVars>
      </dgm:prSet>
      <dgm:spPr/>
      <dgm:t>
        <a:bodyPr/>
        <a:lstStyle/>
        <a:p>
          <a:endParaRPr lang="en-US"/>
        </a:p>
      </dgm:t>
    </dgm:pt>
    <dgm:pt modelId="{E3095114-72A8-4B3D-AD35-4CF2F5ECBFCC}" type="pres">
      <dgm:prSet presAssocID="{2484C45A-3F4A-4DA5-8987-59BBF77B03B9}" presName="item1" presStyleLbl="node1" presStyleIdx="0" presStyleCnt="3">
        <dgm:presLayoutVars>
          <dgm:bulletEnabled val="1"/>
        </dgm:presLayoutVars>
      </dgm:prSet>
      <dgm:spPr/>
      <dgm:t>
        <a:bodyPr/>
        <a:lstStyle/>
        <a:p>
          <a:endParaRPr lang="en-US"/>
        </a:p>
      </dgm:t>
    </dgm:pt>
    <dgm:pt modelId="{B97333A1-3002-481E-BB67-A0DBF8295FFE}" type="pres">
      <dgm:prSet presAssocID="{BD338905-1F75-454E-9A35-E125FA6C7458}" presName="item2" presStyleLbl="node1" presStyleIdx="1" presStyleCnt="3">
        <dgm:presLayoutVars>
          <dgm:bulletEnabled val="1"/>
        </dgm:presLayoutVars>
      </dgm:prSet>
      <dgm:spPr/>
      <dgm:t>
        <a:bodyPr/>
        <a:lstStyle/>
        <a:p>
          <a:endParaRPr lang="en-US"/>
        </a:p>
      </dgm:t>
    </dgm:pt>
    <dgm:pt modelId="{9131C85E-61FA-4D8A-AD64-55BFF6821477}" type="pres">
      <dgm:prSet presAssocID="{0C7632A7-0A43-4BD7-9FD3-C08BDB9392F2}" presName="item3" presStyleLbl="node1" presStyleIdx="2" presStyleCnt="3">
        <dgm:presLayoutVars>
          <dgm:bulletEnabled val="1"/>
        </dgm:presLayoutVars>
      </dgm:prSet>
      <dgm:spPr/>
      <dgm:t>
        <a:bodyPr/>
        <a:lstStyle/>
        <a:p>
          <a:endParaRPr lang="en-US"/>
        </a:p>
      </dgm:t>
    </dgm:pt>
    <dgm:pt modelId="{D48202C2-1942-4B56-87D1-D51AFD125F48}" type="pres">
      <dgm:prSet presAssocID="{53143C67-0DAA-4B0D-BA8F-80BE783CEC98}" presName="funnel" presStyleLbl="trAlignAcc1" presStyleIdx="0" presStyleCnt="1"/>
      <dgm:spPr>
        <a:solidFill>
          <a:schemeClr val="lt1">
            <a:hueOff val="0"/>
            <a:satOff val="0"/>
            <a:lumOff val="0"/>
            <a:alpha val="15000"/>
          </a:schemeClr>
        </a:solidFill>
      </dgm:spPr>
    </dgm:pt>
  </dgm:ptLst>
  <dgm:cxnLst>
    <dgm:cxn modelId="{8D8CA2B1-D520-4A93-8AA3-5E7011619EA9}" type="presOf" srcId="{BD338905-1F75-454E-9A35-E125FA6C7458}" destId="{E3095114-72A8-4B3D-AD35-4CF2F5ECBFCC}" srcOrd="0" destOrd="0" presId="urn:microsoft.com/office/officeart/2005/8/layout/funnel1"/>
    <dgm:cxn modelId="{D82D1579-D930-4BBF-A7CF-DF3052303C29}" srcId="{53143C67-0DAA-4B0D-BA8F-80BE783CEC98}" destId="{BD338905-1F75-454E-9A35-E125FA6C7458}" srcOrd="2" destOrd="0" parTransId="{9441C63A-850C-423D-B852-42DC2996307C}" sibTransId="{6E6024F5-A0AD-4A92-9BAA-DFB370E6C07B}"/>
    <dgm:cxn modelId="{17E613E1-5147-4886-83BA-BA7BF1C00029}" type="presOf" srcId="{0C7632A7-0A43-4BD7-9FD3-C08BDB9392F2}" destId="{B71E9A82-2A0A-4C2C-935A-2ED5D462ED53}" srcOrd="0" destOrd="0" presId="urn:microsoft.com/office/officeart/2005/8/layout/funnel1"/>
    <dgm:cxn modelId="{BC018AD7-BD12-463D-8DD2-70CE2909DF6E}" srcId="{53143C67-0DAA-4B0D-BA8F-80BE783CEC98}" destId="{00DBB031-2053-404F-9F44-8A5CBAA18F3E}" srcOrd="0" destOrd="0" parTransId="{3D65D480-EAE1-484A-A4F7-7AEBC605ADA0}" sibTransId="{CC5E30E0-6660-4D9B-BDFD-6D34F16CADD0}"/>
    <dgm:cxn modelId="{FCFFC170-F174-4811-ADC5-7825DDB3ACA8}" type="presOf" srcId="{00DBB031-2053-404F-9F44-8A5CBAA18F3E}" destId="{9131C85E-61FA-4D8A-AD64-55BFF6821477}" srcOrd="0" destOrd="0" presId="urn:microsoft.com/office/officeart/2005/8/layout/funnel1"/>
    <dgm:cxn modelId="{A7173262-C4D4-41AB-B690-4EA07702171B}" srcId="{53143C67-0DAA-4B0D-BA8F-80BE783CEC98}" destId="{0C7632A7-0A43-4BD7-9FD3-C08BDB9392F2}" srcOrd="3" destOrd="0" parTransId="{D423B9EA-D7BA-4BFE-97C0-B295D221AEDA}" sibTransId="{94A622F8-6758-41BB-A17A-3108FB0AF704}"/>
    <dgm:cxn modelId="{1202B7E7-C1D3-42EC-846D-3A8CA4486D67}" type="presOf" srcId="{53143C67-0DAA-4B0D-BA8F-80BE783CEC98}" destId="{9FF436B2-8933-4258-9C80-39DC31F2D782}" srcOrd="0" destOrd="0" presId="urn:microsoft.com/office/officeart/2005/8/layout/funnel1"/>
    <dgm:cxn modelId="{2B2C3299-32FB-4405-BD18-C174D6FAF903}" srcId="{53143C67-0DAA-4B0D-BA8F-80BE783CEC98}" destId="{2484C45A-3F4A-4DA5-8987-59BBF77B03B9}" srcOrd="1" destOrd="0" parTransId="{28B0BBFE-71D3-4E26-BFF0-EED6E3EC683F}" sibTransId="{5D26F258-C543-4501-813F-6C80C1350FF7}"/>
    <dgm:cxn modelId="{D110A809-A2EC-434B-8962-A991B51D625F}" type="presOf" srcId="{2484C45A-3F4A-4DA5-8987-59BBF77B03B9}" destId="{B97333A1-3002-481E-BB67-A0DBF8295FFE}" srcOrd="0" destOrd="0" presId="urn:microsoft.com/office/officeart/2005/8/layout/funnel1"/>
    <dgm:cxn modelId="{2F6C09AD-CF3D-4443-931C-D7CD22967939}" type="presParOf" srcId="{9FF436B2-8933-4258-9C80-39DC31F2D782}" destId="{B3F3EEC3-BB5E-4EAE-8B67-28022E79CAD4}" srcOrd="0" destOrd="0" presId="urn:microsoft.com/office/officeart/2005/8/layout/funnel1"/>
    <dgm:cxn modelId="{EB070081-4197-430B-9703-6298DB25E646}" type="presParOf" srcId="{9FF436B2-8933-4258-9C80-39DC31F2D782}" destId="{95218064-B2BD-45B3-B56E-8DB9B26D532D}" srcOrd="1" destOrd="0" presId="urn:microsoft.com/office/officeart/2005/8/layout/funnel1"/>
    <dgm:cxn modelId="{46985DDC-C2E0-4480-817F-7165000B6E67}" type="presParOf" srcId="{9FF436B2-8933-4258-9C80-39DC31F2D782}" destId="{B71E9A82-2A0A-4C2C-935A-2ED5D462ED53}" srcOrd="2" destOrd="0" presId="urn:microsoft.com/office/officeart/2005/8/layout/funnel1"/>
    <dgm:cxn modelId="{8D2704A2-A71F-405E-B0AB-DEE426E30E54}" type="presParOf" srcId="{9FF436B2-8933-4258-9C80-39DC31F2D782}" destId="{E3095114-72A8-4B3D-AD35-4CF2F5ECBFCC}" srcOrd="3" destOrd="0" presId="urn:microsoft.com/office/officeart/2005/8/layout/funnel1"/>
    <dgm:cxn modelId="{19CB3867-6068-41F9-B4D9-1B15ADF7D5F3}" type="presParOf" srcId="{9FF436B2-8933-4258-9C80-39DC31F2D782}" destId="{B97333A1-3002-481E-BB67-A0DBF8295FFE}" srcOrd="4" destOrd="0" presId="urn:microsoft.com/office/officeart/2005/8/layout/funnel1"/>
    <dgm:cxn modelId="{42D93289-2E33-414E-821D-25310F6B6925}" type="presParOf" srcId="{9FF436B2-8933-4258-9C80-39DC31F2D782}" destId="{9131C85E-61FA-4D8A-AD64-55BFF6821477}" srcOrd="5" destOrd="0" presId="urn:microsoft.com/office/officeart/2005/8/layout/funnel1"/>
    <dgm:cxn modelId="{B05DAD84-B2C8-4165-A1E6-4B14D4C67C6E}" type="presParOf" srcId="{9FF436B2-8933-4258-9C80-39DC31F2D782}" destId="{D48202C2-1942-4B56-87D1-D51AFD125F48}"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2A351-8E38-4E00-A762-B5B79D65FF9E}" type="doc">
      <dgm:prSet loTypeId="urn:microsoft.com/office/officeart/2005/8/layout/hProcess3" loCatId="process" qsTypeId="urn:microsoft.com/office/officeart/2005/8/quickstyle/simple1" qsCatId="simple" csTypeId="urn:microsoft.com/office/officeart/2005/8/colors/colorful5" csCatId="colorful" phldr="1"/>
      <dgm:spPr/>
    </dgm:pt>
    <dgm:pt modelId="{976A8B7C-3800-4E3E-8F5A-77B82112094F}">
      <dgm:prSet phldrT="[Text]"/>
      <dgm:spPr/>
      <dgm:t>
        <a:bodyPr/>
        <a:lstStyle/>
        <a:p>
          <a:r>
            <a:rPr lang="en-US" b="1" dirty="0" smtClean="0">
              <a:solidFill>
                <a:srgbClr val="FF0000"/>
              </a:solidFill>
            </a:rPr>
            <a:t>A</a:t>
          </a:r>
          <a:r>
            <a:rPr lang="en-US" dirty="0" smtClean="0"/>
            <a:t>ttitudes</a:t>
          </a:r>
          <a:endParaRPr lang="en-US" dirty="0"/>
        </a:p>
      </dgm:t>
    </dgm:pt>
    <dgm:pt modelId="{A3C737F1-0340-442F-99F1-66528A2BA007}" type="parTrans" cxnId="{14A87E33-6EA8-4817-85CF-7776D42F9089}">
      <dgm:prSet/>
      <dgm:spPr/>
      <dgm:t>
        <a:bodyPr/>
        <a:lstStyle/>
        <a:p>
          <a:endParaRPr lang="en-US"/>
        </a:p>
      </dgm:t>
    </dgm:pt>
    <dgm:pt modelId="{B20A27F6-9BEF-4F19-B0CA-884DB076410E}" type="sibTrans" cxnId="{14A87E33-6EA8-4817-85CF-7776D42F9089}">
      <dgm:prSet/>
      <dgm:spPr/>
      <dgm:t>
        <a:bodyPr/>
        <a:lstStyle/>
        <a:p>
          <a:endParaRPr lang="en-US"/>
        </a:p>
      </dgm:t>
    </dgm:pt>
    <dgm:pt modelId="{9B275EC9-7759-4E2D-9C74-243DED06B06B}">
      <dgm:prSet phldrT="[Text]"/>
      <dgm:spPr/>
      <dgm:t>
        <a:bodyPr/>
        <a:lstStyle/>
        <a:p>
          <a:r>
            <a:rPr lang="en-US" i="1" dirty="0" smtClean="0"/>
            <a:t>Predict</a:t>
          </a:r>
          <a:endParaRPr lang="en-US" i="1" dirty="0"/>
        </a:p>
      </dgm:t>
    </dgm:pt>
    <dgm:pt modelId="{FE312F5B-21C4-46F3-80EB-68F8DFC33D54}" type="parTrans" cxnId="{B174EB06-F3E5-400D-AD7D-133BC4928BAA}">
      <dgm:prSet/>
      <dgm:spPr/>
      <dgm:t>
        <a:bodyPr/>
        <a:lstStyle/>
        <a:p>
          <a:endParaRPr lang="en-US"/>
        </a:p>
      </dgm:t>
    </dgm:pt>
    <dgm:pt modelId="{0B277C97-1ECB-43DF-95B9-CA5EA0780AB5}" type="sibTrans" cxnId="{B174EB06-F3E5-400D-AD7D-133BC4928BAA}">
      <dgm:prSet/>
      <dgm:spPr/>
      <dgm:t>
        <a:bodyPr/>
        <a:lstStyle/>
        <a:p>
          <a:endParaRPr lang="en-US"/>
        </a:p>
      </dgm:t>
    </dgm:pt>
    <dgm:pt modelId="{9C6627D1-D8E4-41D2-AD80-E78E5A6D1DFA}">
      <dgm:prSet phldrT="[Text]"/>
      <dgm:spPr/>
      <dgm:t>
        <a:bodyPr/>
        <a:lstStyle/>
        <a:p>
          <a:r>
            <a:rPr lang="en-US" b="1" dirty="0" smtClean="0">
              <a:solidFill>
                <a:srgbClr val="FF0000"/>
              </a:solidFill>
            </a:rPr>
            <a:t>B</a:t>
          </a:r>
          <a:r>
            <a:rPr lang="en-US" dirty="0" smtClean="0"/>
            <a:t>ehavior</a:t>
          </a:r>
          <a:endParaRPr lang="en-US" dirty="0"/>
        </a:p>
      </dgm:t>
    </dgm:pt>
    <dgm:pt modelId="{2830A9B5-BD36-4028-8B87-846D59AFDA01}" type="parTrans" cxnId="{5940E7A7-85B4-4772-9DDB-B2D1678D4CD1}">
      <dgm:prSet/>
      <dgm:spPr/>
      <dgm:t>
        <a:bodyPr/>
        <a:lstStyle/>
        <a:p>
          <a:endParaRPr lang="en-US"/>
        </a:p>
      </dgm:t>
    </dgm:pt>
    <dgm:pt modelId="{27CF0D30-8C89-4026-AC14-B8CB4107EB1E}" type="sibTrans" cxnId="{5940E7A7-85B4-4772-9DDB-B2D1678D4CD1}">
      <dgm:prSet/>
      <dgm:spPr/>
      <dgm:t>
        <a:bodyPr/>
        <a:lstStyle/>
        <a:p>
          <a:endParaRPr lang="en-US"/>
        </a:p>
      </dgm:t>
    </dgm:pt>
    <dgm:pt modelId="{90343682-FF25-4204-83B8-3558183E7C63}" type="pres">
      <dgm:prSet presAssocID="{BD92A351-8E38-4E00-A762-B5B79D65FF9E}" presName="Name0" presStyleCnt="0">
        <dgm:presLayoutVars>
          <dgm:dir/>
          <dgm:animLvl val="lvl"/>
          <dgm:resizeHandles val="exact"/>
        </dgm:presLayoutVars>
      </dgm:prSet>
      <dgm:spPr/>
    </dgm:pt>
    <dgm:pt modelId="{BE9C0CB5-E2BA-4740-A869-0379C64A30B2}" type="pres">
      <dgm:prSet presAssocID="{BD92A351-8E38-4E00-A762-B5B79D65FF9E}" presName="dummy" presStyleCnt="0"/>
      <dgm:spPr/>
    </dgm:pt>
    <dgm:pt modelId="{C9CBF569-9BA7-4F47-8E9C-EAE2FF09D28B}" type="pres">
      <dgm:prSet presAssocID="{BD92A351-8E38-4E00-A762-B5B79D65FF9E}" presName="linH" presStyleCnt="0"/>
      <dgm:spPr/>
    </dgm:pt>
    <dgm:pt modelId="{C93AC9B3-9FEB-48E6-880B-883142389810}" type="pres">
      <dgm:prSet presAssocID="{BD92A351-8E38-4E00-A762-B5B79D65FF9E}" presName="padding1" presStyleCnt="0"/>
      <dgm:spPr/>
    </dgm:pt>
    <dgm:pt modelId="{B7D0B2A1-8653-4CA5-938D-C45EC444DDE3}" type="pres">
      <dgm:prSet presAssocID="{976A8B7C-3800-4E3E-8F5A-77B82112094F}" presName="linV" presStyleCnt="0"/>
      <dgm:spPr/>
    </dgm:pt>
    <dgm:pt modelId="{69578F54-7325-432D-A1E0-9B1EE9233FF8}" type="pres">
      <dgm:prSet presAssocID="{976A8B7C-3800-4E3E-8F5A-77B82112094F}" presName="spVertical1" presStyleCnt="0"/>
      <dgm:spPr/>
    </dgm:pt>
    <dgm:pt modelId="{6E60A917-1427-40EA-9E3E-B32F9FA17F8C}" type="pres">
      <dgm:prSet presAssocID="{976A8B7C-3800-4E3E-8F5A-77B82112094F}" presName="parTx" presStyleLbl="revTx" presStyleIdx="0" presStyleCnt="3">
        <dgm:presLayoutVars>
          <dgm:chMax val="0"/>
          <dgm:chPref val="0"/>
          <dgm:bulletEnabled val="1"/>
        </dgm:presLayoutVars>
      </dgm:prSet>
      <dgm:spPr/>
      <dgm:t>
        <a:bodyPr/>
        <a:lstStyle/>
        <a:p>
          <a:endParaRPr lang="en-US"/>
        </a:p>
      </dgm:t>
    </dgm:pt>
    <dgm:pt modelId="{4CEF463F-D684-4C6F-AD9C-BAD4243B654A}" type="pres">
      <dgm:prSet presAssocID="{976A8B7C-3800-4E3E-8F5A-77B82112094F}" presName="spVertical2" presStyleCnt="0"/>
      <dgm:spPr/>
    </dgm:pt>
    <dgm:pt modelId="{0DE5E8BF-74FD-4A72-AEFA-7C0DFA26C094}" type="pres">
      <dgm:prSet presAssocID="{976A8B7C-3800-4E3E-8F5A-77B82112094F}" presName="spVertical3" presStyleCnt="0"/>
      <dgm:spPr/>
    </dgm:pt>
    <dgm:pt modelId="{7FA60834-96A0-4134-90F9-CD2EED856497}" type="pres">
      <dgm:prSet presAssocID="{B20A27F6-9BEF-4F19-B0CA-884DB076410E}" presName="space" presStyleCnt="0"/>
      <dgm:spPr/>
    </dgm:pt>
    <dgm:pt modelId="{5B31DCE4-E35B-423D-999C-4AE5CE5D365E}" type="pres">
      <dgm:prSet presAssocID="{9B275EC9-7759-4E2D-9C74-243DED06B06B}" presName="linV" presStyleCnt="0"/>
      <dgm:spPr/>
    </dgm:pt>
    <dgm:pt modelId="{D77BC283-D017-47AC-B26C-B33212106A11}" type="pres">
      <dgm:prSet presAssocID="{9B275EC9-7759-4E2D-9C74-243DED06B06B}" presName="spVertical1" presStyleCnt="0"/>
      <dgm:spPr/>
    </dgm:pt>
    <dgm:pt modelId="{D29CA84A-C81B-4877-87C4-A1CCD1442297}" type="pres">
      <dgm:prSet presAssocID="{9B275EC9-7759-4E2D-9C74-243DED06B06B}" presName="parTx" presStyleLbl="revTx" presStyleIdx="1" presStyleCnt="3">
        <dgm:presLayoutVars>
          <dgm:chMax val="0"/>
          <dgm:chPref val="0"/>
          <dgm:bulletEnabled val="1"/>
        </dgm:presLayoutVars>
      </dgm:prSet>
      <dgm:spPr/>
      <dgm:t>
        <a:bodyPr/>
        <a:lstStyle/>
        <a:p>
          <a:endParaRPr lang="en-US"/>
        </a:p>
      </dgm:t>
    </dgm:pt>
    <dgm:pt modelId="{B672B5E9-84A0-4FED-BC74-F11C9C36F618}" type="pres">
      <dgm:prSet presAssocID="{9B275EC9-7759-4E2D-9C74-243DED06B06B}" presName="spVertical2" presStyleCnt="0"/>
      <dgm:spPr/>
    </dgm:pt>
    <dgm:pt modelId="{0CA9A4ED-FB0B-4A55-8B5D-036CC2692D15}" type="pres">
      <dgm:prSet presAssocID="{9B275EC9-7759-4E2D-9C74-243DED06B06B}" presName="spVertical3" presStyleCnt="0"/>
      <dgm:spPr/>
    </dgm:pt>
    <dgm:pt modelId="{8604445B-1286-40FF-8FF5-2591A6D320DC}" type="pres">
      <dgm:prSet presAssocID="{0B277C97-1ECB-43DF-95B9-CA5EA0780AB5}" presName="space" presStyleCnt="0"/>
      <dgm:spPr/>
    </dgm:pt>
    <dgm:pt modelId="{FD7F41A5-3333-46E8-BD23-15728BB66C5A}" type="pres">
      <dgm:prSet presAssocID="{9C6627D1-D8E4-41D2-AD80-E78E5A6D1DFA}" presName="linV" presStyleCnt="0"/>
      <dgm:spPr/>
    </dgm:pt>
    <dgm:pt modelId="{AA25484C-1CE3-4195-8495-5D9C50CCDAD9}" type="pres">
      <dgm:prSet presAssocID="{9C6627D1-D8E4-41D2-AD80-E78E5A6D1DFA}" presName="spVertical1" presStyleCnt="0"/>
      <dgm:spPr/>
    </dgm:pt>
    <dgm:pt modelId="{BC51AE18-C28E-4DCD-95E9-5294312B26A2}" type="pres">
      <dgm:prSet presAssocID="{9C6627D1-D8E4-41D2-AD80-E78E5A6D1DFA}" presName="parTx" presStyleLbl="revTx" presStyleIdx="2" presStyleCnt="3">
        <dgm:presLayoutVars>
          <dgm:chMax val="0"/>
          <dgm:chPref val="0"/>
          <dgm:bulletEnabled val="1"/>
        </dgm:presLayoutVars>
      </dgm:prSet>
      <dgm:spPr/>
      <dgm:t>
        <a:bodyPr/>
        <a:lstStyle/>
        <a:p>
          <a:endParaRPr lang="en-US"/>
        </a:p>
      </dgm:t>
    </dgm:pt>
    <dgm:pt modelId="{EC7A8EE2-03D9-440D-9DD5-D05637F09344}" type="pres">
      <dgm:prSet presAssocID="{9C6627D1-D8E4-41D2-AD80-E78E5A6D1DFA}" presName="spVertical2" presStyleCnt="0"/>
      <dgm:spPr/>
    </dgm:pt>
    <dgm:pt modelId="{468AB22C-B42C-4FE9-9CA5-7D093AC8CF96}" type="pres">
      <dgm:prSet presAssocID="{9C6627D1-D8E4-41D2-AD80-E78E5A6D1DFA}" presName="spVertical3" presStyleCnt="0"/>
      <dgm:spPr/>
    </dgm:pt>
    <dgm:pt modelId="{5031956C-CFDD-45F4-9604-5B1FFDAC116D}" type="pres">
      <dgm:prSet presAssocID="{BD92A351-8E38-4E00-A762-B5B79D65FF9E}" presName="padding2" presStyleCnt="0"/>
      <dgm:spPr/>
    </dgm:pt>
    <dgm:pt modelId="{C6928A71-438E-4489-8B0D-205046AB2067}" type="pres">
      <dgm:prSet presAssocID="{BD92A351-8E38-4E00-A762-B5B79D65FF9E}" presName="negArrow" presStyleCnt="0"/>
      <dgm:spPr/>
    </dgm:pt>
    <dgm:pt modelId="{26287EA9-F239-4438-973E-A8BBA5C39D47}" type="pres">
      <dgm:prSet presAssocID="{BD92A351-8E38-4E00-A762-B5B79D65FF9E}" presName="backgroundArrow" presStyleLbl="node1" presStyleIdx="0" presStyleCnt="1" custLinFactNeighborY="-15983"/>
      <dgm:spPr>
        <a:ln>
          <a:solidFill>
            <a:schemeClr val="tx1">
              <a:lumMod val="65000"/>
              <a:lumOff val="35000"/>
            </a:schemeClr>
          </a:solidFill>
        </a:ln>
      </dgm:spPr>
    </dgm:pt>
  </dgm:ptLst>
  <dgm:cxnLst>
    <dgm:cxn modelId="{B3DD5B2A-68C5-4257-90F3-4FE90B64C2A5}" type="presOf" srcId="{976A8B7C-3800-4E3E-8F5A-77B82112094F}" destId="{6E60A917-1427-40EA-9E3E-B32F9FA17F8C}" srcOrd="0" destOrd="0" presId="urn:microsoft.com/office/officeart/2005/8/layout/hProcess3"/>
    <dgm:cxn modelId="{5940E7A7-85B4-4772-9DDB-B2D1678D4CD1}" srcId="{BD92A351-8E38-4E00-A762-B5B79D65FF9E}" destId="{9C6627D1-D8E4-41D2-AD80-E78E5A6D1DFA}" srcOrd="2" destOrd="0" parTransId="{2830A9B5-BD36-4028-8B87-846D59AFDA01}" sibTransId="{27CF0D30-8C89-4026-AC14-B8CB4107EB1E}"/>
    <dgm:cxn modelId="{EADEB13B-22C5-436B-829E-F8051A24CAF5}" type="presOf" srcId="{9C6627D1-D8E4-41D2-AD80-E78E5A6D1DFA}" destId="{BC51AE18-C28E-4DCD-95E9-5294312B26A2}" srcOrd="0" destOrd="0" presId="urn:microsoft.com/office/officeart/2005/8/layout/hProcess3"/>
    <dgm:cxn modelId="{B174EB06-F3E5-400D-AD7D-133BC4928BAA}" srcId="{BD92A351-8E38-4E00-A762-B5B79D65FF9E}" destId="{9B275EC9-7759-4E2D-9C74-243DED06B06B}" srcOrd="1" destOrd="0" parTransId="{FE312F5B-21C4-46F3-80EB-68F8DFC33D54}" sibTransId="{0B277C97-1ECB-43DF-95B9-CA5EA0780AB5}"/>
    <dgm:cxn modelId="{2F5189FD-2E94-47A3-A111-26EF02F33BF1}" type="presOf" srcId="{9B275EC9-7759-4E2D-9C74-243DED06B06B}" destId="{D29CA84A-C81B-4877-87C4-A1CCD1442297}" srcOrd="0" destOrd="0" presId="urn:microsoft.com/office/officeart/2005/8/layout/hProcess3"/>
    <dgm:cxn modelId="{14A87E33-6EA8-4817-85CF-7776D42F9089}" srcId="{BD92A351-8E38-4E00-A762-B5B79D65FF9E}" destId="{976A8B7C-3800-4E3E-8F5A-77B82112094F}" srcOrd="0" destOrd="0" parTransId="{A3C737F1-0340-442F-99F1-66528A2BA007}" sibTransId="{B20A27F6-9BEF-4F19-B0CA-884DB076410E}"/>
    <dgm:cxn modelId="{EAA991E9-539F-4BD2-BA79-56FA33C9B33C}" type="presOf" srcId="{BD92A351-8E38-4E00-A762-B5B79D65FF9E}" destId="{90343682-FF25-4204-83B8-3558183E7C63}" srcOrd="0" destOrd="0" presId="urn:microsoft.com/office/officeart/2005/8/layout/hProcess3"/>
    <dgm:cxn modelId="{2630586C-FB18-48D8-B9FB-98A0741E0C72}" type="presParOf" srcId="{90343682-FF25-4204-83B8-3558183E7C63}" destId="{BE9C0CB5-E2BA-4740-A869-0379C64A30B2}" srcOrd="0" destOrd="0" presId="urn:microsoft.com/office/officeart/2005/8/layout/hProcess3"/>
    <dgm:cxn modelId="{274C961E-2B00-4968-9E0B-FB1B3BA49257}" type="presParOf" srcId="{90343682-FF25-4204-83B8-3558183E7C63}" destId="{C9CBF569-9BA7-4F47-8E9C-EAE2FF09D28B}" srcOrd="1" destOrd="0" presId="urn:microsoft.com/office/officeart/2005/8/layout/hProcess3"/>
    <dgm:cxn modelId="{0BC050DC-9280-46A3-93B4-9F766D05F239}" type="presParOf" srcId="{C9CBF569-9BA7-4F47-8E9C-EAE2FF09D28B}" destId="{C93AC9B3-9FEB-48E6-880B-883142389810}" srcOrd="0" destOrd="0" presId="urn:microsoft.com/office/officeart/2005/8/layout/hProcess3"/>
    <dgm:cxn modelId="{7A99323D-FB75-42D2-B970-E0D70E567DBC}" type="presParOf" srcId="{C9CBF569-9BA7-4F47-8E9C-EAE2FF09D28B}" destId="{B7D0B2A1-8653-4CA5-938D-C45EC444DDE3}" srcOrd="1" destOrd="0" presId="urn:microsoft.com/office/officeart/2005/8/layout/hProcess3"/>
    <dgm:cxn modelId="{68B890E0-9ADF-4426-910B-2162DB626854}" type="presParOf" srcId="{B7D0B2A1-8653-4CA5-938D-C45EC444DDE3}" destId="{69578F54-7325-432D-A1E0-9B1EE9233FF8}" srcOrd="0" destOrd="0" presId="urn:microsoft.com/office/officeart/2005/8/layout/hProcess3"/>
    <dgm:cxn modelId="{E53377FB-01D0-40DC-8FF7-9B3F6124561D}" type="presParOf" srcId="{B7D0B2A1-8653-4CA5-938D-C45EC444DDE3}" destId="{6E60A917-1427-40EA-9E3E-B32F9FA17F8C}" srcOrd="1" destOrd="0" presId="urn:microsoft.com/office/officeart/2005/8/layout/hProcess3"/>
    <dgm:cxn modelId="{DBDAE4A7-99B2-4B0D-9197-051C970FB85D}" type="presParOf" srcId="{B7D0B2A1-8653-4CA5-938D-C45EC444DDE3}" destId="{4CEF463F-D684-4C6F-AD9C-BAD4243B654A}" srcOrd="2" destOrd="0" presId="urn:microsoft.com/office/officeart/2005/8/layout/hProcess3"/>
    <dgm:cxn modelId="{D60F9416-1E02-45EC-9F9E-21A5F419F382}" type="presParOf" srcId="{B7D0B2A1-8653-4CA5-938D-C45EC444DDE3}" destId="{0DE5E8BF-74FD-4A72-AEFA-7C0DFA26C094}" srcOrd="3" destOrd="0" presId="urn:microsoft.com/office/officeart/2005/8/layout/hProcess3"/>
    <dgm:cxn modelId="{468540E3-7F42-4D46-9416-C21D9EC5C973}" type="presParOf" srcId="{C9CBF569-9BA7-4F47-8E9C-EAE2FF09D28B}" destId="{7FA60834-96A0-4134-90F9-CD2EED856497}" srcOrd="2" destOrd="0" presId="urn:microsoft.com/office/officeart/2005/8/layout/hProcess3"/>
    <dgm:cxn modelId="{E8F88DCC-D9B3-4B25-8F15-155E641E5117}" type="presParOf" srcId="{C9CBF569-9BA7-4F47-8E9C-EAE2FF09D28B}" destId="{5B31DCE4-E35B-423D-999C-4AE5CE5D365E}" srcOrd="3" destOrd="0" presId="urn:microsoft.com/office/officeart/2005/8/layout/hProcess3"/>
    <dgm:cxn modelId="{749EFFD1-5208-4C22-9A13-2A5A97D00B5D}" type="presParOf" srcId="{5B31DCE4-E35B-423D-999C-4AE5CE5D365E}" destId="{D77BC283-D017-47AC-B26C-B33212106A11}" srcOrd="0" destOrd="0" presId="urn:microsoft.com/office/officeart/2005/8/layout/hProcess3"/>
    <dgm:cxn modelId="{FA7FF975-E78E-4376-A4DD-C6D6E87750F7}" type="presParOf" srcId="{5B31DCE4-E35B-423D-999C-4AE5CE5D365E}" destId="{D29CA84A-C81B-4877-87C4-A1CCD1442297}" srcOrd="1" destOrd="0" presId="urn:microsoft.com/office/officeart/2005/8/layout/hProcess3"/>
    <dgm:cxn modelId="{13A00848-3D86-4A5F-9AF7-EE8B8C4832B4}" type="presParOf" srcId="{5B31DCE4-E35B-423D-999C-4AE5CE5D365E}" destId="{B672B5E9-84A0-4FED-BC74-F11C9C36F618}" srcOrd="2" destOrd="0" presId="urn:microsoft.com/office/officeart/2005/8/layout/hProcess3"/>
    <dgm:cxn modelId="{6C2538A1-A3BE-4BF3-9022-336FE4C884A1}" type="presParOf" srcId="{5B31DCE4-E35B-423D-999C-4AE5CE5D365E}" destId="{0CA9A4ED-FB0B-4A55-8B5D-036CC2692D15}" srcOrd="3" destOrd="0" presId="urn:microsoft.com/office/officeart/2005/8/layout/hProcess3"/>
    <dgm:cxn modelId="{2980D672-A5C7-4691-BD5C-16FFBAD8B0B3}" type="presParOf" srcId="{C9CBF569-9BA7-4F47-8E9C-EAE2FF09D28B}" destId="{8604445B-1286-40FF-8FF5-2591A6D320DC}" srcOrd="4" destOrd="0" presId="urn:microsoft.com/office/officeart/2005/8/layout/hProcess3"/>
    <dgm:cxn modelId="{E03B8CC0-C9B8-4969-AE4E-449D09C36FE6}" type="presParOf" srcId="{C9CBF569-9BA7-4F47-8E9C-EAE2FF09D28B}" destId="{FD7F41A5-3333-46E8-BD23-15728BB66C5A}" srcOrd="5" destOrd="0" presId="urn:microsoft.com/office/officeart/2005/8/layout/hProcess3"/>
    <dgm:cxn modelId="{1632726B-9048-4F61-B906-D203862ED5FF}" type="presParOf" srcId="{FD7F41A5-3333-46E8-BD23-15728BB66C5A}" destId="{AA25484C-1CE3-4195-8495-5D9C50CCDAD9}" srcOrd="0" destOrd="0" presId="urn:microsoft.com/office/officeart/2005/8/layout/hProcess3"/>
    <dgm:cxn modelId="{A7C3F852-B110-4042-9D6E-8CC1A321C515}" type="presParOf" srcId="{FD7F41A5-3333-46E8-BD23-15728BB66C5A}" destId="{BC51AE18-C28E-4DCD-95E9-5294312B26A2}" srcOrd="1" destOrd="0" presId="urn:microsoft.com/office/officeart/2005/8/layout/hProcess3"/>
    <dgm:cxn modelId="{CC9F7D1B-FD0C-4EB8-92E6-44E1E377D5F8}" type="presParOf" srcId="{FD7F41A5-3333-46E8-BD23-15728BB66C5A}" destId="{EC7A8EE2-03D9-440D-9DD5-D05637F09344}" srcOrd="2" destOrd="0" presId="urn:microsoft.com/office/officeart/2005/8/layout/hProcess3"/>
    <dgm:cxn modelId="{62295A3A-09CE-4242-B234-AA947636B604}" type="presParOf" srcId="{FD7F41A5-3333-46E8-BD23-15728BB66C5A}" destId="{468AB22C-B42C-4FE9-9CA5-7D093AC8CF96}" srcOrd="3" destOrd="0" presId="urn:microsoft.com/office/officeart/2005/8/layout/hProcess3"/>
    <dgm:cxn modelId="{0B70ADA4-87E2-4161-A1AC-D19DEFD09D74}" type="presParOf" srcId="{C9CBF569-9BA7-4F47-8E9C-EAE2FF09D28B}" destId="{5031956C-CFDD-45F4-9604-5B1FFDAC116D}" srcOrd="6" destOrd="0" presId="urn:microsoft.com/office/officeart/2005/8/layout/hProcess3"/>
    <dgm:cxn modelId="{A63F27C7-8DA3-4075-AADB-E6C172743B5F}" type="presParOf" srcId="{C9CBF569-9BA7-4F47-8E9C-EAE2FF09D28B}" destId="{C6928A71-438E-4489-8B0D-205046AB2067}" srcOrd="7" destOrd="0" presId="urn:microsoft.com/office/officeart/2005/8/layout/hProcess3"/>
    <dgm:cxn modelId="{5919E893-9BAC-445D-966C-9A4A5B6A109C}" type="presParOf" srcId="{C9CBF569-9BA7-4F47-8E9C-EAE2FF09D28B}" destId="{26287EA9-F239-4438-973E-A8BBA5C39D47}" srcOrd="8"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7128D-F059-4003-B6DF-8E7D3FC4A8F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E34F4901-F1C4-4040-96AA-E7CDDB04AB7B}">
      <dgm:prSet phldrT="[Text]"/>
      <dgm:spPr/>
      <dgm:t>
        <a:bodyPr/>
        <a:lstStyle/>
        <a:p>
          <a:r>
            <a:rPr lang="en-US" dirty="0" smtClean="0"/>
            <a:t>Heredity</a:t>
          </a:r>
          <a:endParaRPr lang="en-US" dirty="0"/>
        </a:p>
      </dgm:t>
    </dgm:pt>
    <dgm:pt modelId="{C068C7A4-A8F7-4247-9E81-3CF278D7CC5B}" type="parTrans" cxnId="{9EB84C4E-D4B3-4D75-A267-D63DE7BFE696}">
      <dgm:prSet/>
      <dgm:spPr/>
      <dgm:t>
        <a:bodyPr/>
        <a:lstStyle/>
        <a:p>
          <a:endParaRPr lang="en-US"/>
        </a:p>
      </dgm:t>
    </dgm:pt>
    <dgm:pt modelId="{A1495835-9486-4C39-B931-98A25A3BB02B}" type="sibTrans" cxnId="{9EB84C4E-D4B3-4D75-A267-D63DE7BFE696}">
      <dgm:prSet/>
      <dgm:spPr/>
      <dgm:t>
        <a:bodyPr/>
        <a:lstStyle/>
        <a:p>
          <a:endParaRPr lang="en-US"/>
        </a:p>
      </dgm:t>
    </dgm:pt>
    <dgm:pt modelId="{3633E133-0F4A-4F4C-A4F4-38A91C3880F6}">
      <dgm:prSet phldrT="[Text]"/>
      <dgm:spPr/>
      <dgm:t>
        <a:bodyPr/>
        <a:lstStyle/>
        <a:p>
          <a:r>
            <a:rPr lang="en-US" dirty="0" smtClean="0"/>
            <a:t>Environment</a:t>
          </a:r>
          <a:endParaRPr lang="en-US" dirty="0"/>
        </a:p>
      </dgm:t>
    </dgm:pt>
    <dgm:pt modelId="{A5179007-A9C7-4095-AEEA-554421C013DC}" type="parTrans" cxnId="{5F44E56E-ADE4-487C-8C28-C075C12F804B}">
      <dgm:prSet/>
      <dgm:spPr/>
      <dgm:t>
        <a:bodyPr/>
        <a:lstStyle/>
        <a:p>
          <a:endParaRPr lang="en-US"/>
        </a:p>
      </dgm:t>
    </dgm:pt>
    <dgm:pt modelId="{A3901FAD-656E-4028-8B60-DD0ECA0EF2C9}" type="sibTrans" cxnId="{5F44E56E-ADE4-487C-8C28-C075C12F804B}">
      <dgm:prSet/>
      <dgm:spPr/>
      <dgm:t>
        <a:bodyPr/>
        <a:lstStyle/>
        <a:p>
          <a:endParaRPr lang="en-US"/>
        </a:p>
      </dgm:t>
    </dgm:pt>
    <dgm:pt modelId="{949E9057-D562-4B64-B0D2-4674D8FE45D5}">
      <dgm:prSet phldrT="[Text]"/>
      <dgm:spPr/>
      <dgm:t>
        <a:bodyPr/>
        <a:lstStyle/>
        <a:p>
          <a:r>
            <a:rPr lang="en-US" dirty="0" smtClean="0"/>
            <a:t>Culture</a:t>
          </a:r>
          <a:endParaRPr lang="en-US" dirty="0"/>
        </a:p>
      </dgm:t>
    </dgm:pt>
    <dgm:pt modelId="{A5247C89-12AE-4E4D-8B79-F80A6A6ACB0B}" type="parTrans" cxnId="{F75C2214-37DF-47BC-8E4C-4E6BFB276E4D}">
      <dgm:prSet/>
      <dgm:spPr/>
      <dgm:t>
        <a:bodyPr/>
        <a:lstStyle/>
        <a:p>
          <a:endParaRPr lang="en-US"/>
        </a:p>
      </dgm:t>
    </dgm:pt>
    <dgm:pt modelId="{FCBD5541-2F25-46AF-A39F-E225F93A9695}" type="sibTrans" cxnId="{F75C2214-37DF-47BC-8E4C-4E6BFB276E4D}">
      <dgm:prSet/>
      <dgm:spPr/>
      <dgm:t>
        <a:bodyPr/>
        <a:lstStyle/>
        <a:p>
          <a:endParaRPr lang="en-US"/>
        </a:p>
      </dgm:t>
    </dgm:pt>
    <dgm:pt modelId="{324FD58B-8205-45C9-A4C2-E3045B3BBAD2}">
      <dgm:prSet phldrT="[Text]"/>
      <dgm:spPr/>
      <dgm:t>
        <a:bodyPr/>
        <a:lstStyle/>
        <a:p>
          <a:r>
            <a:rPr lang="en-US" dirty="0" smtClean="0"/>
            <a:t>Situation</a:t>
          </a:r>
          <a:endParaRPr lang="en-US" dirty="0"/>
        </a:p>
      </dgm:t>
    </dgm:pt>
    <dgm:pt modelId="{F54EADFF-2CC0-487A-AEE7-E8311FEA9977}" type="parTrans" cxnId="{5E6DC429-F229-4BD2-B00F-C417990DBB5E}">
      <dgm:prSet/>
      <dgm:spPr/>
      <dgm:t>
        <a:bodyPr/>
        <a:lstStyle/>
        <a:p>
          <a:endParaRPr lang="en-US"/>
        </a:p>
      </dgm:t>
    </dgm:pt>
    <dgm:pt modelId="{214F24C3-A861-4CBF-B9B9-1FD8350357ED}" type="sibTrans" cxnId="{5E6DC429-F229-4BD2-B00F-C417990DBB5E}">
      <dgm:prSet/>
      <dgm:spPr/>
      <dgm:t>
        <a:bodyPr/>
        <a:lstStyle/>
        <a:p>
          <a:endParaRPr lang="en-US"/>
        </a:p>
      </dgm:t>
    </dgm:pt>
    <dgm:pt modelId="{6FC772AE-2D5A-40C6-977A-2FB16314B7FA}">
      <dgm:prSet phldrT="[Text]"/>
      <dgm:spPr/>
      <dgm:t>
        <a:bodyPr/>
        <a:lstStyle/>
        <a:p>
          <a:r>
            <a:rPr lang="en-US" dirty="0" smtClean="0"/>
            <a:t>Life experiences</a:t>
          </a:r>
          <a:endParaRPr lang="en-US" dirty="0"/>
        </a:p>
      </dgm:t>
    </dgm:pt>
    <dgm:pt modelId="{625D375F-770A-4045-95DC-A34CF09EFDC4}" type="parTrans" cxnId="{73DF1963-3DE0-4E2B-9CA0-0DFA43AE491A}">
      <dgm:prSet/>
      <dgm:spPr/>
      <dgm:t>
        <a:bodyPr/>
        <a:lstStyle/>
        <a:p>
          <a:endParaRPr lang="en-US"/>
        </a:p>
      </dgm:t>
    </dgm:pt>
    <dgm:pt modelId="{434D4E0D-9506-4B8E-967E-7E0A03B5028C}" type="sibTrans" cxnId="{73DF1963-3DE0-4E2B-9CA0-0DFA43AE491A}">
      <dgm:prSet/>
      <dgm:spPr/>
      <dgm:t>
        <a:bodyPr/>
        <a:lstStyle/>
        <a:p>
          <a:endParaRPr lang="en-US"/>
        </a:p>
      </dgm:t>
    </dgm:pt>
    <dgm:pt modelId="{C0D767F9-7380-45B9-81E4-FE63AAD10A9F}" type="pres">
      <dgm:prSet presAssocID="{BB57128D-F059-4003-B6DF-8E7D3FC4A8FE}" presName="diagram" presStyleCnt="0">
        <dgm:presLayoutVars>
          <dgm:dir/>
          <dgm:resizeHandles val="exact"/>
        </dgm:presLayoutVars>
      </dgm:prSet>
      <dgm:spPr/>
      <dgm:t>
        <a:bodyPr/>
        <a:lstStyle/>
        <a:p>
          <a:endParaRPr lang="en-US"/>
        </a:p>
      </dgm:t>
    </dgm:pt>
    <dgm:pt modelId="{FDF6C434-E268-4DB5-871F-A7FAEDBF1F97}" type="pres">
      <dgm:prSet presAssocID="{E34F4901-F1C4-4040-96AA-E7CDDB04AB7B}" presName="node" presStyleLbl="node1" presStyleIdx="0" presStyleCnt="5">
        <dgm:presLayoutVars>
          <dgm:bulletEnabled val="1"/>
        </dgm:presLayoutVars>
      </dgm:prSet>
      <dgm:spPr/>
      <dgm:t>
        <a:bodyPr/>
        <a:lstStyle/>
        <a:p>
          <a:endParaRPr lang="en-US"/>
        </a:p>
      </dgm:t>
    </dgm:pt>
    <dgm:pt modelId="{B74A6815-C1AD-4706-B0EB-A35BE6BBD203}" type="pres">
      <dgm:prSet presAssocID="{A1495835-9486-4C39-B931-98A25A3BB02B}" presName="sibTrans" presStyleCnt="0"/>
      <dgm:spPr/>
    </dgm:pt>
    <dgm:pt modelId="{F8024E09-B9D0-4F87-A458-C280F82E4217}" type="pres">
      <dgm:prSet presAssocID="{3633E133-0F4A-4F4C-A4F4-38A91C3880F6}" presName="node" presStyleLbl="node1" presStyleIdx="1" presStyleCnt="5">
        <dgm:presLayoutVars>
          <dgm:bulletEnabled val="1"/>
        </dgm:presLayoutVars>
      </dgm:prSet>
      <dgm:spPr/>
      <dgm:t>
        <a:bodyPr/>
        <a:lstStyle/>
        <a:p>
          <a:endParaRPr lang="en-US"/>
        </a:p>
      </dgm:t>
    </dgm:pt>
    <dgm:pt modelId="{E6F48C4C-8632-438B-BC0A-1BFAB97A32EE}" type="pres">
      <dgm:prSet presAssocID="{A3901FAD-656E-4028-8B60-DD0ECA0EF2C9}" presName="sibTrans" presStyleCnt="0"/>
      <dgm:spPr/>
    </dgm:pt>
    <dgm:pt modelId="{DE09FEAB-86A9-41BC-84FC-75F1E12E3BC2}" type="pres">
      <dgm:prSet presAssocID="{949E9057-D562-4B64-B0D2-4674D8FE45D5}" presName="node" presStyleLbl="node1" presStyleIdx="2" presStyleCnt="5">
        <dgm:presLayoutVars>
          <dgm:bulletEnabled val="1"/>
        </dgm:presLayoutVars>
      </dgm:prSet>
      <dgm:spPr/>
      <dgm:t>
        <a:bodyPr/>
        <a:lstStyle/>
        <a:p>
          <a:endParaRPr lang="en-US"/>
        </a:p>
      </dgm:t>
    </dgm:pt>
    <dgm:pt modelId="{C54DC9D3-0270-4555-8275-EDABEC8B93CF}" type="pres">
      <dgm:prSet presAssocID="{FCBD5541-2F25-46AF-A39F-E225F93A9695}" presName="sibTrans" presStyleCnt="0"/>
      <dgm:spPr/>
    </dgm:pt>
    <dgm:pt modelId="{4FFF6DD6-D452-4ED0-A316-24BBBDBBFD03}" type="pres">
      <dgm:prSet presAssocID="{324FD58B-8205-45C9-A4C2-E3045B3BBAD2}" presName="node" presStyleLbl="node1" presStyleIdx="3" presStyleCnt="5">
        <dgm:presLayoutVars>
          <dgm:bulletEnabled val="1"/>
        </dgm:presLayoutVars>
      </dgm:prSet>
      <dgm:spPr/>
      <dgm:t>
        <a:bodyPr/>
        <a:lstStyle/>
        <a:p>
          <a:endParaRPr lang="en-US"/>
        </a:p>
      </dgm:t>
    </dgm:pt>
    <dgm:pt modelId="{267D02DA-2A74-42A7-9B5F-5C66431229E5}" type="pres">
      <dgm:prSet presAssocID="{214F24C3-A861-4CBF-B9B9-1FD8350357ED}" presName="sibTrans" presStyleCnt="0"/>
      <dgm:spPr/>
    </dgm:pt>
    <dgm:pt modelId="{6BB106CC-5886-4ADB-A9C9-F7B2C5FF4226}" type="pres">
      <dgm:prSet presAssocID="{6FC772AE-2D5A-40C6-977A-2FB16314B7FA}" presName="node" presStyleLbl="node1" presStyleIdx="4" presStyleCnt="5">
        <dgm:presLayoutVars>
          <dgm:bulletEnabled val="1"/>
        </dgm:presLayoutVars>
      </dgm:prSet>
      <dgm:spPr/>
      <dgm:t>
        <a:bodyPr/>
        <a:lstStyle/>
        <a:p>
          <a:endParaRPr lang="en-US"/>
        </a:p>
      </dgm:t>
    </dgm:pt>
  </dgm:ptLst>
  <dgm:cxnLst>
    <dgm:cxn modelId="{FD24BAB2-6892-4DF3-AFBB-8236482D8645}" type="presOf" srcId="{6FC772AE-2D5A-40C6-977A-2FB16314B7FA}" destId="{6BB106CC-5886-4ADB-A9C9-F7B2C5FF4226}" srcOrd="0" destOrd="0" presId="urn:microsoft.com/office/officeart/2005/8/layout/default#2"/>
    <dgm:cxn modelId="{1B71E85C-183B-44A2-92A6-79792C1C2707}" type="presOf" srcId="{949E9057-D562-4B64-B0D2-4674D8FE45D5}" destId="{DE09FEAB-86A9-41BC-84FC-75F1E12E3BC2}" srcOrd="0" destOrd="0" presId="urn:microsoft.com/office/officeart/2005/8/layout/default#2"/>
    <dgm:cxn modelId="{F75C2214-37DF-47BC-8E4C-4E6BFB276E4D}" srcId="{BB57128D-F059-4003-B6DF-8E7D3FC4A8FE}" destId="{949E9057-D562-4B64-B0D2-4674D8FE45D5}" srcOrd="2" destOrd="0" parTransId="{A5247C89-12AE-4E4D-8B79-F80A6A6ACB0B}" sibTransId="{FCBD5541-2F25-46AF-A39F-E225F93A9695}"/>
    <dgm:cxn modelId="{F550A80B-5309-4341-BABB-1C1D0E3A4984}" type="presOf" srcId="{BB57128D-F059-4003-B6DF-8E7D3FC4A8FE}" destId="{C0D767F9-7380-45B9-81E4-FE63AAD10A9F}" srcOrd="0" destOrd="0" presId="urn:microsoft.com/office/officeart/2005/8/layout/default#2"/>
    <dgm:cxn modelId="{5E6DC429-F229-4BD2-B00F-C417990DBB5E}" srcId="{BB57128D-F059-4003-B6DF-8E7D3FC4A8FE}" destId="{324FD58B-8205-45C9-A4C2-E3045B3BBAD2}" srcOrd="3" destOrd="0" parTransId="{F54EADFF-2CC0-487A-AEE7-E8311FEA9977}" sibTransId="{214F24C3-A861-4CBF-B9B9-1FD8350357ED}"/>
    <dgm:cxn modelId="{7447C03E-7954-4E5F-A5E2-9BCD02F5650F}" type="presOf" srcId="{3633E133-0F4A-4F4C-A4F4-38A91C3880F6}" destId="{F8024E09-B9D0-4F87-A458-C280F82E4217}" srcOrd="0" destOrd="0" presId="urn:microsoft.com/office/officeart/2005/8/layout/default#2"/>
    <dgm:cxn modelId="{5F44E56E-ADE4-487C-8C28-C075C12F804B}" srcId="{BB57128D-F059-4003-B6DF-8E7D3FC4A8FE}" destId="{3633E133-0F4A-4F4C-A4F4-38A91C3880F6}" srcOrd="1" destOrd="0" parTransId="{A5179007-A9C7-4095-AEEA-554421C013DC}" sibTransId="{A3901FAD-656E-4028-8B60-DD0ECA0EF2C9}"/>
    <dgm:cxn modelId="{FBCA057D-500F-4315-9796-F6EBE0077404}" type="presOf" srcId="{E34F4901-F1C4-4040-96AA-E7CDDB04AB7B}" destId="{FDF6C434-E268-4DB5-871F-A7FAEDBF1F97}" srcOrd="0" destOrd="0" presId="urn:microsoft.com/office/officeart/2005/8/layout/default#2"/>
    <dgm:cxn modelId="{9EB84C4E-D4B3-4D75-A267-D63DE7BFE696}" srcId="{BB57128D-F059-4003-B6DF-8E7D3FC4A8FE}" destId="{E34F4901-F1C4-4040-96AA-E7CDDB04AB7B}" srcOrd="0" destOrd="0" parTransId="{C068C7A4-A8F7-4247-9E81-3CF278D7CC5B}" sibTransId="{A1495835-9486-4C39-B931-98A25A3BB02B}"/>
    <dgm:cxn modelId="{73DF1963-3DE0-4E2B-9CA0-0DFA43AE491A}" srcId="{BB57128D-F059-4003-B6DF-8E7D3FC4A8FE}" destId="{6FC772AE-2D5A-40C6-977A-2FB16314B7FA}" srcOrd="4" destOrd="0" parTransId="{625D375F-770A-4045-95DC-A34CF09EFDC4}" sibTransId="{434D4E0D-9506-4B8E-967E-7E0A03B5028C}"/>
    <dgm:cxn modelId="{E4BC6DC4-AD12-4D52-A15C-44C1521AF0C6}" type="presOf" srcId="{324FD58B-8205-45C9-A4C2-E3045B3BBAD2}" destId="{4FFF6DD6-D452-4ED0-A316-24BBBDBBFD03}" srcOrd="0" destOrd="0" presId="urn:microsoft.com/office/officeart/2005/8/layout/default#2"/>
    <dgm:cxn modelId="{B38C5916-7953-464D-9948-3C6A6C583B6C}" type="presParOf" srcId="{C0D767F9-7380-45B9-81E4-FE63AAD10A9F}" destId="{FDF6C434-E268-4DB5-871F-A7FAEDBF1F97}" srcOrd="0" destOrd="0" presId="urn:microsoft.com/office/officeart/2005/8/layout/default#2"/>
    <dgm:cxn modelId="{9D839794-7620-49DA-B70D-478F3D480E61}" type="presParOf" srcId="{C0D767F9-7380-45B9-81E4-FE63AAD10A9F}" destId="{B74A6815-C1AD-4706-B0EB-A35BE6BBD203}" srcOrd="1" destOrd="0" presId="urn:microsoft.com/office/officeart/2005/8/layout/default#2"/>
    <dgm:cxn modelId="{4DF99077-2123-4FC9-8439-08C384168BE1}" type="presParOf" srcId="{C0D767F9-7380-45B9-81E4-FE63AAD10A9F}" destId="{F8024E09-B9D0-4F87-A458-C280F82E4217}" srcOrd="2" destOrd="0" presId="urn:microsoft.com/office/officeart/2005/8/layout/default#2"/>
    <dgm:cxn modelId="{2D7BEEC2-F3E0-4FEB-976D-20DAED8A8DAC}" type="presParOf" srcId="{C0D767F9-7380-45B9-81E4-FE63AAD10A9F}" destId="{E6F48C4C-8632-438B-BC0A-1BFAB97A32EE}" srcOrd="3" destOrd="0" presId="urn:microsoft.com/office/officeart/2005/8/layout/default#2"/>
    <dgm:cxn modelId="{66B47740-2639-42C5-8C12-B1333D40A53F}" type="presParOf" srcId="{C0D767F9-7380-45B9-81E4-FE63AAD10A9F}" destId="{DE09FEAB-86A9-41BC-84FC-75F1E12E3BC2}" srcOrd="4" destOrd="0" presId="urn:microsoft.com/office/officeart/2005/8/layout/default#2"/>
    <dgm:cxn modelId="{CA6D5DD6-BDB9-4416-94C9-953768151A83}" type="presParOf" srcId="{C0D767F9-7380-45B9-81E4-FE63AAD10A9F}" destId="{C54DC9D3-0270-4555-8275-EDABEC8B93CF}" srcOrd="5" destOrd="0" presId="urn:microsoft.com/office/officeart/2005/8/layout/default#2"/>
    <dgm:cxn modelId="{3340E3ED-BD37-4044-BCAA-FC0F3806CF5C}" type="presParOf" srcId="{C0D767F9-7380-45B9-81E4-FE63AAD10A9F}" destId="{4FFF6DD6-D452-4ED0-A316-24BBBDBBFD03}" srcOrd="6" destOrd="0" presId="urn:microsoft.com/office/officeart/2005/8/layout/default#2"/>
    <dgm:cxn modelId="{2FB9CC7F-4192-4B10-AA40-38AAB737B6D6}" type="presParOf" srcId="{C0D767F9-7380-45B9-81E4-FE63AAD10A9F}" destId="{267D02DA-2A74-42A7-9B5F-5C66431229E5}" srcOrd="7" destOrd="0" presId="urn:microsoft.com/office/officeart/2005/8/layout/default#2"/>
    <dgm:cxn modelId="{31154531-1A38-4D11-8072-BEB310043182}" type="presParOf" srcId="{C0D767F9-7380-45B9-81E4-FE63AAD10A9F}" destId="{6BB106CC-5886-4ADB-A9C9-F7B2C5FF4226}"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3EEC3-BB5E-4EAE-8B67-28022E79CAD4}">
      <dsp:nvSpPr>
        <dsp:cNvPr id="0" name=""/>
        <dsp:cNvSpPr/>
      </dsp:nvSpPr>
      <dsp:spPr>
        <a:xfrm>
          <a:off x="1322800" y="146526"/>
          <a:ext cx="2907982" cy="1009904"/>
        </a:xfrm>
        <a:prstGeom prst="ellipse">
          <a:avLst/>
        </a:prstGeom>
        <a:solidFill>
          <a:srgbClr val="336699">
            <a:alpha val="53000"/>
          </a:srgbClr>
        </a:solidFill>
        <a:ln>
          <a:noFill/>
        </a:ln>
        <a:effectLst/>
      </dsp:spPr>
      <dsp:style>
        <a:lnRef idx="0">
          <a:scrgbClr r="0" g="0" b="0"/>
        </a:lnRef>
        <a:fillRef idx="1">
          <a:scrgbClr r="0" g="0" b="0"/>
        </a:fillRef>
        <a:effectRef idx="0">
          <a:scrgbClr r="0" g="0" b="0"/>
        </a:effectRef>
        <a:fontRef idx="minor"/>
      </dsp:style>
    </dsp:sp>
    <dsp:sp modelId="{95218064-B2BD-45B3-B56E-8DB9B26D532D}">
      <dsp:nvSpPr>
        <dsp:cNvPr id="0" name=""/>
        <dsp:cNvSpPr/>
      </dsp:nvSpPr>
      <dsp:spPr>
        <a:xfrm>
          <a:off x="2499518" y="2619438"/>
          <a:ext cx="563562" cy="360680"/>
        </a:xfrm>
        <a:prstGeom prst="downArrow">
          <a:avLst/>
        </a:prstGeom>
        <a:solidFill>
          <a:srgbClr val="3366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E9A82-2A0A-4C2C-935A-2ED5D462ED53}">
      <dsp:nvSpPr>
        <dsp:cNvPr id="0" name=""/>
        <dsp:cNvSpPr/>
      </dsp:nvSpPr>
      <dsp:spPr>
        <a:xfrm>
          <a:off x="1428750" y="2907982"/>
          <a:ext cx="2705100" cy="67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Attitude</a:t>
          </a:r>
          <a:endParaRPr lang="en-US" sz="2400" kern="1200" dirty="0">
            <a:effectLst>
              <a:outerShdw blurRad="38100" dist="38100" dir="2700000" algn="tl">
                <a:srgbClr val="000000">
                  <a:alpha val="43137"/>
                </a:srgbClr>
              </a:outerShdw>
            </a:effectLst>
          </a:endParaRPr>
        </a:p>
      </dsp:txBody>
      <dsp:txXfrm>
        <a:off x="1428750" y="2907982"/>
        <a:ext cx="2705100" cy="676275"/>
      </dsp:txXfrm>
    </dsp:sp>
    <dsp:sp modelId="{E3095114-72A8-4B3D-AD35-4CF2F5ECBFCC}">
      <dsp:nvSpPr>
        <dsp:cNvPr id="0" name=""/>
        <dsp:cNvSpPr/>
      </dsp:nvSpPr>
      <dsp:spPr>
        <a:xfrm>
          <a:off x="2380043" y="1234427"/>
          <a:ext cx="1014412" cy="1014412"/>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effectLst>
                <a:outerShdw blurRad="38100" dist="38100" dir="2700000" algn="tl">
                  <a:srgbClr val="000000">
                    <a:alpha val="43137"/>
                  </a:srgbClr>
                </a:outerShdw>
              </a:effectLst>
            </a:rPr>
            <a:t>Behavioral</a:t>
          </a:r>
          <a:endParaRPr lang="en-US" sz="1200" kern="1200" dirty="0">
            <a:solidFill>
              <a:schemeClr val="tx1"/>
            </a:solidFill>
            <a:effectLst>
              <a:outerShdw blurRad="38100" dist="38100" dir="2700000" algn="tl">
                <a:srgbClr val="000000">
                  <a:alpha val="43137"/>
                </a:srgbClr>
              </a:outerShdw>
            </a:effectLst>
          </a:endParaRPr>
        </a:p>
      </dsp:txBody>
      <dsp:txXfrm>
        <a:off x="2380043" y="1234427"/>
        <a:ext cx="1014412" cy="1014412"/>
      </dsp:txXfrm>
    </dsp:sp>
    <dsp:sp modelId="{B97333A1-3002-481E-BB67-A0DBF8295FFE}">
      <dsp:nvSpPr>
        <dsp:cNvPr id="0" name=""/>
        <dsp:cNvSpPr/>
      </dsp:nvSpPr>
      <dsp:spPr>
        <a:xfrm>
          <a:off x="1654175" y="473392"/>
          <a:ext cx="1014412" cy="1014412"/>
        </a:xfrm>
        <a:prstGeom prst="ellipse">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effectLst>
                <a:outerShdw blurRad="38100" dist="38100" dir="2700000" algn="tl">
                  <a:srgbClr val="000000">
                    <a:alpha val="43137"/>
                  </a:srgbClr>
                </a:outerShdw>
              </a:effectLst>
            </a:rPr>
            <a:t>Cognitive</a:t>
          </a:r>
          <a:endParaRPr lang="en-US" sz="1200" kern="1200" dirty="0">
            <a:solidFill>
              <a:schemeClr val="tx1"/>
            </a:solidFill>
            <a:effectLst>
              <a:outerShdw blurRad="38100" dist="38100" dir="2700000" algn="tl">
                <a:srgbClr val="000000">
                  <a:alpha val="43137"/>
                </a:srgbClr>
              </a:outerShdw>
            </a:effectLst>
          </a:endParaRPr>
        </a:p>
      </dsp:txBody>
      <dsp:txXfrm>
        <a:off x="1654175" y="473392"/>
        <a:ext cx="1014412" cy="1014412"/>
      </dsp:txXfrm>
    </dsp:sp>
    <dsp:sp modelId="{9131C85E-61FA-4D8A-AD64-55BFF6821477}">
      <dsp:nvSpPr>
        <dsp:cNvPr id="0" name=""/>
        <dsp:cNvSpPr/>
      </dsp:nvSpPr>
      <dsp:spPr>
        <a:xfrm>
          <a:off x="2691130" y="228130"/>
          <a:ext cx="1014412" cy="1014412"/>
        </a:xfrm>
        <a:prstGeom prst="ellipse">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Affective</a:t>
          </a:r>
          <a:endParaRPr lang="en-US" sz="1200" kern="1200" dirty="0">
            <a:effectLst>
              <a:outerShdw blurRad="38100" dist="38100" dir="2700000" algn="tl">
                <a:srgbClr val="000000">
                  <a:alpha val="43137"/>
                </a:srgbClr>
              </a:outerShdw>
            </a:effectLst>
          </a:endParaRPr>
        </a:p>
      </dsp:txBody>
      <dsp:txXfrm>
        <a:off x="2691130" y="228130"/>
        <a:ext cx="1014412" cy="1014412"/>
      </dsp:txXfrm>
    </dsp:sp>
    <dsp:sp modelId="{D48202C2-1942-4B56-87D1-D51AFD125F48}">
      <dsp:nvSpPr>
        <dsp:cNvPr id="0" name=""/>
        <dsp:cNvSpPr/>
      </dsp:nvSpPr>
      <dsp:spPr>
        <a:xfrm>
          <a:off x="1203325" y="22542"/>
          <a:ext cx="3155950" cy="2524760"/>
        </a:xfrm>
        <a:prstGeom prst="funnel">
          <a:avLst/>
        </a:prstGeom>
        <a:solidFill>
          <a:schemeClr val="lt1">
            <a:hueOff val="0"/>
            <a:satOff val="0"/>
            <a:lumOff val="0"/>
            <a:alpha val="1500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87EA9-F239-4438-973E-A8BBA5C39D47}">
      <dsp:nvSpPr>
        <dsp:cNvPr id="0" name=""/>
        <dsp:cNvSpPr/>
      </dsp:nvSpPr>
      <dsp:spPr>
        <a:xfrm>
          <a:off x="0" y="0"/>
          <a:ext cx="6096000" cy="1440000"/>
        </a:xfrm>
        <a:prstGeom prst="rightArrow">
          <a:avLst/>
        </a:prstGeom>
        <a:solidFill>
          <a:schemeClr val="accent5">
            <a:hueOff val="0"/>
            <a:satOff val="0"/>
            <a:lumOff val="0"/>
            <a:alphaOff val="0"/>
          </a:schemeClr>
        </a:solidFill>
        <a:ln w="19050" cap="rnd"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BC51AE18-C28E-4DCD-95E9-5294312B26A2}">
      <dsp:nvSpPr>
        <dsp:cNvPr id="0" name=""/>
        <dsp:cNvSpPr/>
      </dsp:nvSpPr>
      <dsp:spPr>
        <a:xfrm>
          <a:off x="4184287" y="385658"/>
          <a:ext cx="15388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rPr>
            <a:t>B</a:t>
          </a:r>
          <a:r>
            <a:rPr lang="en-US" sz="2000" kern="1200" dirty="0" smtClean="0"/>
            <a:t>ehavior</a:t>
          </a:r>
          <a:endParaRPr lang="en-US" sz="2000" kern="1200" dirty="0"/>
        </a:p>
      </dsp:txBody>
      <dsp:txXfrm>
        <a:off x="4184287" y="385658"/>
        <a:ext cx="1538882" cy="720000"/>
      </dsp:txXfrm>
    </dsp:sp>
    <dsp:sp modelId="{D29CA84A-C81B-4877-87C4-A1CCD1442297}">
      <dsp:nvSpPr>
        <dsp:cNvPr id="0" name=""/>
        <dsp:cNvSpPr/>
      </dsp:nvSpPr>
      <dsp:spPr>
        <a:xfrm>
          <a:off x="2337628" y="385658"/>
          <a:ext cx="15388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i="1" kern="1200" dirty="0" smtClean="0"/>
            <a:t>Predict</a:t>
          </a:r>
          <a:endParaRPr lang="en-US" sz="2000" i="1" kern="1200" dirty="0"/>
        </a:p>
      </dsp:txBody>
      <dsp:txXfrm>
        <a:off x="2337628" y="385658"/>
        <a:ext cx="1538882" cy="720000"/>
      </dsp:txXfrm>
    </dsp:sp>
    <dsp:sp modelId="{6E60A917-1427-40EA-9E3E-B32F9FA17F8C}">
      <dsp:nvSpPr>
        <dsp:cNvPr id="0" name=""/>
        <dsp:cNvSpPr/>
      </dsp:nvSpPr>
      <dsp:spPr>
        <a:xfrm>
          <a:off x="490969" y="385658"/>
          <a:ext cx="15388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rPr>
            <a:t>A</a:t>
          </a:r>
          <a:r>
            <a:rPr lang="en-US" sz="2000" kern="1200" dirty="0" smtClean="0"/>
            <a:t>ttitudes</a:t>
          </a:r>
          <a:endParaRPr lang="en-US" sz="2000" kern="1200" dirty="0"/>
        </a:p>
      </dsp:txBody>
      <dsp:txXfrm>
        <a:off x="490969" y="385658"/>
        <a:ext cx="153888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6C434-E268-4DB5-871F-A7FAEDBF1F97}">
      <dsp:nvSpPr>
        <dsp:cNvPr id="0" name=""/>
        <dsp:cNvSpPr/>
      </dsp:nvSpPr>
      <dsp:spPr>
        <a:xfrm>
          <a:off x="1221978" y="2645"/>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Heredity</a:t>
          </a:r>
          <a:endParaRPr lang="en-US" sz="3400" kern="1200" dirty="0"/>
        </a:p>
      </dsp:txBody>
      <dsp:txXfrm>
        <a:off x="1221978" y="2645"/>
        <a:ext cx="2706687" cy="1624012"/>
      </dsp:txXfrm>
    </dsp:sp>
    <dsp:sp modelId="{F8024E09-B9D0-4F87-A458-C280F82E4217}">
      <dsp:nvSpPr>
        <dsp:cNvPr id="0" name=""/>
        <dsp:cNvSpPr/>
      </dsp:nvSpPr>
      <dsp:spPr>
        <a:xfrm>
          <a:off x="4199334" y="2645"/>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Environment</a:t>
          </a:r>
          <a:endParaRPr lang="en-US" sz="3400" kern="1200" dirty="0"/>
        </a:p>
      </dsp:txBody>
      <dsp:txXfrm>
        <a:off x="4199334" y="2645"/>
        <a:ext cx="2706687" cy="1624012"/>
      </dsp:txXfrm>
    </dsp:sp>
    <dsp:sp modelId="{DE09FEAB-86A9-41BC-84FC-75F1E12E3BC2}">
      <dsp:nvSpPr>
        <dsp:cNvPr id="0" name=""/>
        <dsp:cNvSpPr/>
      </dsp:nvSpPr>
      <dsp:spPr>
        <a:xfrm>
          <a:off x="1221978" y="1897327"/>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Culture</a:t>
          </a:r>
          <a:endParaRPr lang="en-US" sz="3400" kern="1200" dirty="0"/>
        </a:p>
      </dsp:txBody>
      <dsp:txXfrm>
        <a:off x="1221978" y="1897327"/>
        <a:ext cx="2706687" cy="1624012"/>
      </dsp:txXfrm>
    </dsp:sp>
    <dsp:sp modelId="{4FFF6DD6-D452-4ED0-A316-24BBBDBBFD03}">
      <dsp:nvSpPr>
        <dsp:cNvPr id="0" name=""/>
        <dsp:cNvSpPr/>
      </dsp:nvSpPr>
      <dsp:spPr>
        <a:xfrm>
          <a:off x="4199334" y="1897327"/>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Situation</a:t>
          </a:r>
          <a:endParaRPr lang="en-US" sz="3400" kern="1200" dirty="0"/>
        </a:p>
      </dsp:txBody>
      <dsp:txXfrm>
        <a:off x="4199334" y="1897327"/>
        <a:ext cx="2706687" cy="1624012"/>
      </dsp:txXfrm>
    </dsp:sp>
    <dsp:sp modelId="{6BB106CC-5886-4ADB-A9C9-F7B2C5FF4226}">
      <dsp:nvSpPr>
        <dsp:cNvPr id="0" name=""/>
        <dsp:cNvSpPr/>
      </dsp:nvSpPr>
      <dsp:spPr>
        <a:xfrm>
          <a:off x="2710656" y="3792008"/>
          <a:ext cx="2706687" cy="16240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Life experiences</a:t>
          </a:r>
          <a:endParaRPr lang="en-US" sz="3400" kern="1200" dirty="0"/>
        </a:p>
      </dsp:txBody>
      <dsp:txXfrm>
        <a:off x="2710656"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EDC1C-B0F5-4C1A-BE37-2C970A0DD358}" type="datetimeFigureOut">
              <a:rPr lang="en-IN" smtClean="0"/>
              <a:pPr/>
              <a:t>30-06-2021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CF706-E88F-4059-A8E2-BBA1E5968366}" type="slidenum">
              <a:rPr lang="en-IN" smtClean="0"/>
              <a:pPr/>
              <a:t>‹#›</a:t>
            </a:fld>
            <a:endParaRPr lang="en-IN"/>
          </a:p>
        </p:txBody>
      </p:sp>
    </p:spTree>
    <p:extLst>
      <p:ext uri="{BB962C8B-B14F-4D97-AF65-F5344CB8AC3E}">
        <p14:creationId xmlns:p14="http://schemas.microsoft.com/office/powerpoint/2010/main" xmlns="" val="19572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C919F-DE49-4DBB-B8DF-F488125E5345}" type="slidenum">
              <a:rPr lang="en-US" altLang="en-US"/>
              <a:pPr/>
              <a:t>4</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37888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2FF2AA10-21BA-47DA-B2AF-A0A50C39D88E}" type="slidenum">
              <a:rPr lang="en-US"/>
              <a:pPr/>
              <a:t>59</a:t>
            </a:fld>
            <a:endParaRPr lang="en-US"/>
          </a:p>
        </p:txBody>
      </p:sp>
      <p:sp>
        <p:nvSpPr>
          <p:cNvPr id="634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34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11</a:t>
            </a:r>
          </a:p>
        </p:txBody>
      </p:sp>
      <p:sp>
        <p:nvSpPr>
          <p:cNvPr id="634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34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349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349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11</a:t>
            </a:r>
          </a:p>
        </p:txBody>
      </p:sp>
      <p:sp>
        <p:nvSpPr>
          <p:cNvPr id="6349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349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349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349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11</a:t>
            </a:r>
          </a:p>
        </p:txBody>
      </p:sp>
      <p:sp>
        <p:nvSpPr>
          <p:cNvPr id="6350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350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3502"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3503"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10</a:t>
            </a:r>
          </a:p>
        </p:txBody>
      </p:sp>
      <p:sp>
        <p:nvSpPr>
          <p:cNvPr id="63504"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3505"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3506"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63507"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203932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B6761062-CE97-4CCF-B368-535911A9DA06}" type="slidenum">
              <a:rPr lang="en-US"/>
              <a:pPr/>
              <a:t>60</a:t>
            </a:fld>
            <a:endParaRPr lang="en-US"/>
          </a:p>
        </p:txBody>
      </p:sp>
      <p:sp>
        <p:nvSpPr>
          <p:cNvPr id="655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55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12</a:t>
            </a:r>
          </a:p>
        </p:txBody>
      </p:sp>
      <p:sp>
        <p:nvSpPr>
          <p:cNvPr id="655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55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5542"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5543"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12</a:t>
            </a:r>
          </a:p>
        </p:txBody>
      </p:sp>
      <p:sp>
        <p:nvSpPr>
          <p:cNvPr id="65544"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5545"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5546"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5547"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12</a:t>
            </a:r>
          </a:p>
        </p:txBody>
      </p:sp>
      <p:sp>
        <p:nvSpPr>
          <p:cNvPr id="65548"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5549"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5550"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5551"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11</a:t>
            </a:r>
          </a:p>
        </p:txBody>
      </p:sp>
      <p:sp>
        <p:nvSpPr>
          <p:cNvPr id="65552"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5553"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5554"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65555"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16150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371A6792-17E7-47E7-84C9-A030EB14A471}" type="slidenum">
              <a:rPr lang="en-US"/>
              <a:pPr/>
              <a:t>61</a:t>
            </a:fld>
            <a:endParaRPr lang="en-US"/>
          </a:p>
        </p:txBody>
      </p:sp>
      <p:sp>
        <p:nvSpPr>
          <p:cNvPr id="675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75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13</a:t>
            </a:r>
          </a:p>
        </p:txBody>
      </p:sp>
      <p:sp>
        <p:nvSpPr>
          <p:cNvPr id="675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75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7590"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7591"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13</a:t>
            </a:r>
          </a:p>
        </p:txBody>
      </p:sp>
      <p:sp>
        <p:nvSpPr>
          <p:cNvPr id="67592"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7593"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7594"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7595"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13</a:t>
            </a:r>
          </a:p>
        </p:txBody>
      </p:sp>
      <p:sp>
        <p:nvSpPr>
          <p:cNvPr id="67596"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7597"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7598"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7599"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12</a:t>
            </a:r>
          </a:p>
        </p:txBody>
      </p:sp>
      <p:sp>
        <p:nvSpPr>
          <p:cNvPr id="67600"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7601"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7602"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67603"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152949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FEEDDCD8-40F6-4051-B9CA-6418806F841A}" type="slidenum">
              <a:rPr lang="en-US"/>
              <a:pPr/>
              <a:t>62</a:t>
            </a:fld>
            <a:endParaRPr lang="en-US"/>
          </a:p>
        </p:txBody>
      </p:sp>
      <p:sp>
        <p:nvSpPr>
          <p:cNvPr id="696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96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14</a:t>
            </a:r>
          </a:p>
        </p:txBody>
      </p:sp>
      <p:sp>
        <p:nvSpPr>
          <p:cNvPr id="696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96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9638"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9639"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14</a:t>
            </a:r>
          </a:p>
        </p:txBody>
      </p:sp>
      <p:sp>
        <p:nvSpPr>
          <p:cNvPr id="69640"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9641"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9642"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9643"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14</a:t>
            </a:r>
          </a:p>
        </p:txBody>
      </p:sp>
      <p:sp>
        <p:nvSpPr>
          <p:cNvPr id="69644"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9645"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9646"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9647"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13</a:t>
            </a:r>
          </a:p>
        </p:txBody>
      </p:sp>
      <p:sp>
        <p:nvSpPr>
          <p:cNvPr id="69648"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9649"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9650"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69651"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379329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B419761D-5C9C-486D-984C-6B396541FF2F}" type="slidenum">
              <a:rPr lang="en-US"/>
              <a:pPr/>
              <a:t>63</a:t>
            </a:fld>
            <a:endParaRPr lang="en-US"/>
          </a:p>
        </p:txBody>
      </p:sp>
      <p:sp>
        <p:nvSpPr>
          <p:cNvPr id="716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16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15</a:t>
            </a:r>
          </a:p>
        </p:txBody>
      </p:sp>
      <p:sp>
        <p:nvSpPr>
          <p:cNvPr id="716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16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1686"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1687"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15</a:t>
            </a:r>
          </a:p>
        </p:txBody>
      </p:sp>
      <p:sp>
        <p:nvSpPr>
          <p:cNvPr id="71688"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1689"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1690"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1691"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15</a:t>
            </a:r>
          </a:p>
        </p:txBody>
      </p:sp>
      <p:sp>
        <p:nvSpPr>
          <p:cNvPr id="71692"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1693"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1694"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1695"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14</a:t>
            </a:r>
          </a:p>
        </p:txBody>
      </p:sp>
      <p:sp>
        <p:nvSpPr>
          <p:cNvPr id="71696"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1697"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1698"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71699"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170618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37FBA-7C1A-4AB3-BBAF-E5C10AC435A6}" type="slidenum">
              <a:rPr lang="en-US" altLang="en-US"/>
              <a:pPr/>
              <a:t>5</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111808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61A595D2-E679-4C4C-99DF-8A2047B9A9BA}" type="slidenum">
              <a:rPr lang="en-US"/>
              <a:pPr/>
              <a:t>47</a:t>
            </a:fld>
            <a:endParaRPr lang="en-US"/>
          </a:p>
        </p:txBody>
      </p:sp>
      <p:sp>
        <p:nvSpPr>
          <p:cNvPr id="5325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325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6</a:t>
            </a:r>
          </a:p>
        </p:txBody>
      </p:sp>
      <p:sp>
        <p:nvSpPr>
          <p:cNvPr id="5325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325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325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325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6</a:t>
            </a:r>
          </a:p>
        </p:txBody>
      </p:sp>
      <p:sp>
        <p:nvSpPr>
          <p:cNvPr id="5325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325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325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325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6</a:t>
            </a:r>
          </a:p>
        </p:txBody>
      </p:sp>
      <p:sp>
        <p:nvSpPr>
          <p:cNvPr id="5326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326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3262"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3263"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6</a:t>
            </a:r>
          </a:p>
        </p:txBody>
      </p:sp>
      <p:sp>
        <p:nvSpPr>
          <p:cNvPr id="53264"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3265"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3266"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53267"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152409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D5F5FC48-87F9-42BD-A436-ADA2FBCCC384}" type="slidenum">
              <a:rPr lang="en-US"/>
              <a:pPr/>
              <a:t>51</a:t>
            </a:fld>
            <a:endParaRPr lang="en-US"/>
          </a:p>
        </p:txBody>
      </p:sp>
      <p:sp>
        <p:nvSpPr>
          <p:cNvPr id="737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37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16</a:t>
            </a:r>
          </a:p>
        </p:txBody>
      </p:sp>
      <p:sp>
        <p:nvSpPr>
          <p:cNvPr id="737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37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3734"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3735"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16</a:t>
            </a:r>
          </a:p>
        </p:txBody>
      </p:sp>
      <p:sp>
        <p:nvSpPr>
          <p:cNvPr id="73736"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3737"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3738"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3739"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16</a:t>
            </a:r>
          </a:p>
        </p:txBody>
      </p:sp>
      <p:sp>
        <p:nvSpPr>
          <p:cNvPr id="73740"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3741"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3742" name="Rectangle 14"/>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73743" name="Rectangle 15"/>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209390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33FD1D81-A979-4152-8820-7E2AD3E14691}" type="slidenum">
              <a:rPr lang="en-US"/>
              <a:pPr/>
              <a:t>53</a:t>
            </a:fld>
            <a:endParaRPr lang="en-US"/>
          </a:p>
        </p:txBody>
      </p:sp>
      <p:sp>
        <p:nvSpPr>
          <p:cNvPr id="952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952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8</a:t>
            </a:r>
          </a:p>
        </p:txBody>
      </p:sp>
      <p:sp>
        <p:nvSpPr>
          <p:cNvPr id="952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952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95238"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95239"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8</a:t>
            </a:r>
          </a:p>
        </p:txBody>
      </p:sp>
      <p:sp>
        <p:nvSpPr>
          <p:cNvPr id="95240"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95241"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95242"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95243"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8</a:t>
            </a:r>
          </a:p>
        </p:txBody>
      </p:sp>
      <p:sp>
        <p:nvSpPr>
          <p:cNvPr id="95244"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95245"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95246" name="Rectangle 14"/>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95247" name="Rectangle 15"/>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dirty="0"/>
          </a:p>
        </p:txBody>
      </p:sp>
    </p:spTree>
    <p:extLst>
      <p:ext uri="{BB962C8B-B14F-4D97-AF65-F5344CB8AC3E}">
        <p14:creationId xmlns:p14="http://schemas.microsoft.com/office/powerpoint/2010/main" xmlns="" val="360183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49903A76-BCA5-4E21-92A9-9481D1A24BE8}" type="slidenum">
              <a:rPr lang="en-US"/>
              <a:pPr/>
              <a:t>55</a:t>
            </a:fld>
            <a:endParaRPr lang="en-US"/>
          </a:p>
        </p:txBody>
      </p:sp>
      <p:sp>
        <p:nvSpPr>
          <p:cNvPr id="757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57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17</a:t>
            </a:r>
          </a:p>
        </p:txBody>
      </p:sp>
      <p:sp>
        <p:nvSpPr>
          <p:cNvPr id="757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57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5782"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5783"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17</a:t>
            </a:r>
          </a:p>
        </p:txBody>
      </p:sp>
      <p:sp>
        <p:nvSpPr>
          <p:cNvPr id="75784"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5785"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5786"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5787"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17</a:t>
            </a:r>
          </a:p>
        </p:txBody>
      </p:sp>
      <p:sp>
        <p:nvSpPr>
          <p:cNvPr id="75788"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5789"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5790" name="Rectangle 14"/>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75791" name="Rectangle 15"/>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143599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FA344F36-8186-44EA-86ED-56F564AEE0EE}" type="slidenum">
              <a:rPr lang="en-US"/>
              <a:pPr/>
              <a:t>56</a:t>
            </a:fld>
            <a:endParaRPr lang="en-US"/>
          </a:p>
        </p:txBody>
      </p:sp>
      <p:sp>
        <p:nvSpPr>
          <p:cNvPr id="778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78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18</a:t>
            </a:r>
          </a:p>
        </p:txBody>
      </p:sp>
      <p:sp>
        <p:nvSpPr>
          <p:cNvPr id="778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78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7830"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77831"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18</a:t>
            </a:r>
          </a:p>
        </p:txBody>
      </p:sp>
      <p:sp>
        <p:nvSpPr>
          <p:cNvPr id="77832"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77833"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77834" name="Rectangle 10"/>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77835" name="Rectangle 11"/>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Tree>
    <p:extLst>
      <p:ext uri="{BB962C8B-B14F-4D97-AF65-F5344CB8AC3E}">
        <p14:creationId xmlns:p14="http://schemas.microsoft.com/office/powerpoint/2010/main" xmlns="" val="7842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21D1D45A-18E6-4D45-87C7-4A56CF250E55}" type="slidenum">
              <a:rPr lang="en-US"/>
              <a:pPr/>
              <a:t>57</a:t>
            </a:fld>
            <a:endParaRPr lang="en-US"/>
          </a:p>
        </p:txBody>
      </p:sp>
      <p:sp>
        <p:nvSpPr>
          <p:cNvPr id="593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93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9</a:t>
            </a:r>
          </a:p>
        </p:txBody>
      </p:sp>
      <p:sp>
        <p:nvSpPr>
          <p:cNvPr id="593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93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9398"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9399"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9</a:t>
            </a:r>
          </a:p>
        </p:txBody>
      </p:sp>
      <p:sp>
        <p:nvSpPr>
          <p:cNvPr id="59400"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9401"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9402"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9403"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9</a:t>
            </a:r>
          </a:p>
        </p:txBody>
      </p:sp>
      <p:sp>
        <p:nvSpPr>
          <p:cNvPr id="59404"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9405"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9406"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59407"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8</a:t>
            </a:r>
          </a:p>
        </p:txBody>
      </p:sp>
      <p:sp>
        <p:nvSpPr>
          <p:cNvPr id="59408"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59409"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59410"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59411"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20040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Grp="1" noChangeArrowheads="1"/>
          </p:cNvSpPr>
          <p:nvPr>
            <p:ph type="sldNum" sz="quarter" idx="5"/>
          </p:nvPr>
        </p:nvSpPr>
        <p:spPr>
          <a:ln/>
        </p:spPr>
        <p:txBody>
          <a:bodyPr/>
          <a:lstStyle/>
          <a:p>
            <a:fld id="{2EAA742D-C8CA-438A-B50B-A3E0A58BF721}" type="slidenum">
              <a:rPr lang="en-US"/>
              <a:pPr/>
              <a:t>58</a:t>
            </a:fld>
            <a:endParaRPr lang="en-US"/>
          </a:p>
        </p:txBody>
      </p:sp>
      <p:sp>
        <p:nvSpPr>
          <p:cNvPr id="614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14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10</a:t>
            </a:r>
          </a:p>
        </p:txBody>
      </p:sp>
      <p:sp>
        <p:nvSpPr>
          <p:cNvPr id="614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14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1446" name="Rectangle 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1447" name="Rectangle 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10</a:t>
            </a:r>
          </a:p>
        </p:txBody>
      </p:sp>
      <p:sp>
        <p:nvSpPr>
          <p:cNvPr id="61448" name="Rectangle 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1449" name="Rectangle 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1450" name="Rectangle 10"/>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1451" name="Rectangle 11"/>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10</a:t>
            </a:r>
          </a:p>
        </p:txBody>
      </p:sp>
      <p:sp>
        <p:nvSpPr>
          <p:cNvPr id="61452" name="Rectangle 12"/>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1453" name="Rectangle 13"/>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1454" name="Rectangle 14"/>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IN"/>
          </a:p>
        </p:txBody>
      </p:sp>
      <p:sp>
        <p:nvSpPr>
          <p:cNvPr id="61455" name="Rectangle 15"/>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eaLnBrk="0" hangingPunct="0"/>
            <a:r>
              <a:rPr lang="en-US" sz="1200">
                <a:latin typeface="Times New Roman" pitchFamily="18" charset="0"/>
              </a:rPr>
              <a:t>9</a:t>
            </a:r>
          </a:p>
        </p:txBody>
      </p:sp>
      <p:sp>
        <p:nvSpPr>
          <p:cNvPr id="61456" name="Rectangle 16"/>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IN"/>
          </a:p>
        </p:txBody>
      </p:sp>
      <p:sp>
        <p:nvSpPr>
          <p:cNvPr id="61457" name="Rectangle 17"/>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IN"/>
          </a:p>
        </p:txBody>
      </p:sp>
      <p:sp>
        <p:nvSpPr>
          <p:cNvPr id="61458" name="Rectangle 18"/>
          <p:cNvSpPr>
            <a:spLocks noGrp="1" noRot="1" noChangeAspect="1" noChangeArrowheads="1"/>
          </p:cNvSpPr>
          <p:nvPr>
            <p:ph type="sldImg"/>
          </p:nvPr>
        </p:nvSpPr>
        <p:spPr bwMode="auto">
          <a:xfrm>
            <a:off x="393700" y="692150"/>
            <a:ext cx="6070600" cy="3416300"/>
          </a:xfrm>
          <a:prstGeom prst="rect">
            <a:avLst/>
          </a:prstGeom>
          <a:solidFill>
            <a:srgbClr val="FFFFFF"/>
          </a:solidFill>
          <a:ln w="12700" cap="flat">
            <a:solidFill>
              <a:srgbClr val="000000"/>
            </a:solidFill>
            <a:miter lim="800000"/>
            <a:headEnd/>
            <a:tailEnd/>
          </a:ln>
        </p:spPr>
      </p:sp>
      <p:sp>
        <p:nvSpPr>
          <p:cNvPr id="61459" name="Rectangle 19"/>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xmlns="" val="64514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1079500" y="2138364"/>
            <a:ext cx="10610851" cy="3881437"/>
          </a:xfrm>
        </p:spPr>
        <p:txBody>
          <a:bodyPr/>
          <a:lstStyle/>
          <a:p>
            <a:endParaRPr lang="en-IN"/>
          </a:p>
        </p:txBody>
      </p:sp>
      <p:sp>
        <p:nvSpPr>
          <p:cNvPr id="4" name="Date Placeholder 3"/>
          <p:cNvSpPr>
            <a:spLocks noGrp="1"/>
          </p:cNvSpPr>
          <p:nvPr>
            <p:ph type="dt" sz="half" idx="10"/>
          </p:nvPr>
        </p:nvSpPr>
        <p:spPr>
          <a:xfrm>
            <a:off x="1079500" y="6373813"/>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76184" y="6376988"/>
            <a:ext cx="4114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86285" y="6376988"/>
            <a:ext cx="2925233" cy="457200"/>
          </a:xfrm>
        </p:spPr>
        <p:txBody>
          <a:bodyPr/>
          <a:lstStyle>
            <a:lvl1pPr>
              <a:defRPr/>
            </a:lvl1pPr>
          </a:lstStyle>
          <a:p>
            <a:fld id="{A8277652-01E7-48DE-80E2-6F1C55B5D09B}" type="slidenum">
              <a:rPr lang="en-US"/>
              <a:pPr/>
              <a:t>‹#›</a:t>
            </a:fld>
            <a:endParaRPr lang="en-US"/>
          </a:p>
        </p:txBody>
      </p:sp>
    </p:spTree>
    <p:extLst>
      <p:ext uri="{BB962C8B-B14F-4D97-AF65-F5344CB8AC3E}">
        <p14:creationId xmlns:p14="http://schemas.microsoft.com/office/powerpoint/2010/main" xmlns="" val="185316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7DB2F3-FB5B-4127-855C-9D672BF325C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DD23FA-DE75-4161-AB12-4A13E62BB7D4}" type="datetimeFigureOut">
              <a:rPr lang="en-IN" smtClean="0"/>
              <a:pPr/>
              <a:t>30-06-2021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897DB2F3-FB5B-4127-855C-9D672BF325C5}" type="slidenum">
              <a:rPr lang="en-IN" smtClean="0"/>
              <a:pPr/>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DD23FA-DE75-4161-AB12-4A13E62BB7D4}" type="datetimeFigureOut">
              <a:rPr lang="en-IN" smtClean="0"/>
              <a:pPr/>
              <a:t>30-06-2021</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7DB2F3-FB5B-4127-855C-9D672BF325C5}" type="slidenum">
              <a:rPr lang="en-IN" smtClean="0"/>
              <a:pPr/>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3" Type="http://schemas.openxmlformats.org/officeDocument/2006/relationships/hyperlink" Target="http://www.psychtest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tri-networ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LECTURE ON </a:t>
            </a:r>
            <a:r>
              <a:rPr lang="en-IN" dirty="0" smtClean="0"/>
              <a:t>FOUNDATION </a:t>
            </a:r>
            <a:r>
              <a:rPr lang="en-IN" dirty="0"/>
              <a:t>OF INDIVIDUAL BEHAVIOR AND LEARNING IN AN ORGANIZATION </a:t>
            </a:r>
          </a:p>
        </p:txBody>
      </p:sp>
      <p:sp>
        <p:nvSpPr>
          <p:cNvPr id="3" name="Subtitle 2"/>
          <p:cNvSpPr>
            <a:spLocks noGrp="1"/>
          </p:cNvSpPr>
          <p:nvPr>
            <p:ph type="subTitle" idx="1"/>
          </p:nvPr>
        </p:nvSpPr>
        <p:spPr/>
        <p:txBody>
          <a:bodyPr/>
          <a:lstStyle/>
          <a:p>
            <a:r>
              <a:rPr lang="en-IN" dirty="0" smtClean="0"/>
              <a:t>Unit 2</a:t>
            </a:r>
          </a:p>
          <a:p>
            <a:endParaRPr lang="en-IN" dirty="0"/>
          </a:p>
        </p:txBody>
      </p:sp>
      <p:pic>
        <p:nvPicPr>
          <p:cNvPr id="4" name="Picture 2"/>
          <p:cNvPicPr>
            <a:picLocks noChangeAspect="1" noChangeArrowheads="1"/>
          </p:cNvPicPr>
          <p:nvPr/>
        </p:nvPicPr>
        <p:blipFill>
          <a:blip r:embed="rId2"/>
          <a:srcRect/>
          <a:stretch>
            <a:fillRect/>
          </a:stretch>
        </p:blipFill>
        <p:spPr bwMode="auto">
          <a:xfrm>
            <a:off x="8581293" y="4083418"/>
            <a:ext cx="2982350" cy="1768743"/>
          </a:xfrm>
          <a:prstGeom prst="rect">
            <a:avLst/>
          </a:prstGeom>
          <a:noFill/>
          <a:ln w="9525">
            <a:noFill/>
            <a:miter lim="800000"/>
            <a:headEnd/>
            <a:tailEnd/>
          </a:ln>
          <a:effectLst/>
        </p:spPr>
      </p:pic>
    </p:spTree>
    <p:extLst>
      <p:ext uri="{BB962C8B-B14F-4D97-AF65-F5344CB8AC3E}">
        <p14:creationId xmlns:p14="http://schemas.microsoft.com/office/powerpoint/2010/main" xmlns="" val="3625599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292100"/>
            <a:ext cx="8229600" cy="698500"/>
          </a:xfrm>
        </p:spPr>
        <p:txBody>
          <a:bodyPr>
            <a:normAutofit/>
          </a:bodyPr>
          <a:lstStyle/>
          <a:p>
            <a:pPr algn="ctr"/>
            <a:r>
              <a:rPr lang="en-US" sz="4000" b="1" dirty="0"/>
              <a:t>MEANING</a:t>
            </a:r>
          </a:p>
        </p:txBody>
      </p:sp>
      <p:sp>
        <p:nvSpPr>
          <p:cNvPr id="49155" name="Rectangle 3"/>
          <p:cNvSpPr>
            <a:spLocks noGrp="1" noChangeArrowheads="1"/>
          </p:cNvSpPr>
          <p:nvPr>
            <p:ph idx="1"/>
          </p:nvPr>
        </p:nvSpPr>
        <p:spPr>
          <a:xfrm>
            <a:off x="1981200" y="1066800"/>
            <a:ext cx="8229600" cy="5410200"/>
          </a:xfrm>
        </p:spPr>
        <p:txBody>
          <a:bodyPr/>
          <a:lstStyle/>
          <a:p>
            <a:r>
              <a:rPr lang="en-US" sz="2800" b="1"/>
              <a:t>Perceptions differ from person to person.</a:t>
            </a:r>
          </a:p>
          <a:p>
            <a:r>
              <a:rPr lang="en-US" sz="2800" b="1"/>
              <a:t>Each individual perceives the same situation differently.</a:t>
            </a:r>
          </a:p>
          <a:p>
            <a:r>
              <a:rPr lang="en-US" sz="2800" b="1"/>
              <a:t>Group perceptions can influence one’s perception.</a:t>
            </a:r>
          </a:p>
          <a:p>
            <a:r>
              <a:rPr lang="en-US" sz="2800" b="1"/>
              <a:t>Individuals organise and interpret things based on their past experiences and the important values they consider important.</a:t>
            </a:r>
          </a:p>
          <a:p>
            <a:r>
              <a:rPr lang="en-US" sz="2800" b="1"/>
              <a:t>Employees tend to behave and act on certain things on the basis of their perception.</a:t>
            </a:r>
          </a:p>
        </p:txBody>
      </p:sp>
    </p:spTree>
    <p:extLst>
      <p:ext uri="{BB962C8B-B14F-4D97-AF65-F5344CB8AC3E}">
        <p14:creationId xmlns:p14="http://schemas.microsoft.com/office/powerpoint/2010/main" xmlns="" val="274386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292100"/>
            <a:ext cx="8229600" cy="622300"/>
          </a:xfrm>
        </p:spPr>
        <p:txBody>
          <a:bodyPr>
            <a:normAutofit fontScale="90000"/>
          </a:bodyPr>
          <a:lstStyle/>
          <a:p>
            <a:pPr algn="ctr"/>
            <a:r>
              <a:rPr lang="en-US" sz="4000" b="1" dirty="0"/>
              <a:t>NATURE OF PERCEPTION</a:t>
            </a:r>
          </a:p>
        </p:txBody>
      </p:sp>
      <p:sp>
        <p:nvSpPr>
          <p:cNvPr id="59395" name="Rectangle 3"/>
          <p:cNvSpPr>
            <a:spLocks noGrp="1" noChangeArrowheads="1"/>
          </p:cNvSpPr>
          <p:nvPr>
            <p:ph idx="1"/>
          </p:nvPr>
        </p:nvSpPr>
        <p:spPr>
          <a:xfrm>
            <a:off x="1828800" y="1066800"/>
            <a:ext cx="8610600" cy="5334000"/>
          </a:xfrm>
        </p:spPr>
        <p:txBody>
          <a:bodyPr/>
          <a:lstStyle/>
          <a:p>
            <a:pPr>
              <a:lnSpc>
                <a:spcPct val="80000"/>
              </a:lnSpc>
            </a:pPr>
            <a:r>
              <a:rPr lang="en-US" sz="2800" b="1"/>
              <a:t>1)	Perception is the process by which an individual gives meaning to the environment.</a:t>
            </a:r>
          </a:p>
          <a:p>
            <a:pPr>
              <a:lnSpc>
                <a:spcPct val="80000"/>
              </a:lnSpc>
            </a:pPr>
            <a:endParaRPr lang="en-US" sz="2800" b="1"/>
          </a:p>
          <a:p>
            <a:pPr>
              <a:lnSpc>
                <a:spcPct val="80000"/>
              </a:lnSpc>
            </a:pPr>
            <a:r>
              <a:rPr lang="en-US" sz="2800" b="1"/>
              <a:t>2)	It is a cognitive and psychological process. The manner in which a person perceives the environment affects his behaviour. There can be no behaviour without perception and perception lies at the base of every human action.</a:t>
            </a:r>
          </a:p>
          <a:p>
            <a:pPr>
              <a:lnSpc>
                <a:spcPct val="80000"/>
              </a:lnSpc>
            </a:pPr>
            <a:endParaRPr lang="en-US" sz="2800" b="1"/>
          </a:p>
          <a:p>
            <a:pPr>
              <a:lnSpc>
                <a:spcPct val="80000"/>
              </a:lnSpc>
            </a:pPr>
            <a:r>
              <a:rPr lang="en-US" sz="2800" b="1"/>
              <a:t>3)	People’s action, emotions, thoughts and feelings are triggered by their perceptions of their surroundings.</a:t>
            </a:r>
          </a:p>
        </p:txBody>
      </p:sp>
    </p:spTree>
    <p:extLst>
      <p:ext uri="{BB962C8B-B14F-4D97-AF65-F5344CB8AC3E}">
        <p14:creationId xmlns:p14="http://schemas.microsoft.com/office/powerpoint/2010/main" xmlns="" val="622347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752600" y="304800"/>
            <a:ext cx="8610600" cy="6324600"/>
          </a:xfrm>
        </p:spPr>
        <p:txBody>
          <a:bodyPr>
            <a:normAutofit/>
          </a:bodyPr>
          <a:lstStyle/>
          <a:p>
            <a:r>
              <a:rPr lang="en-US" sz="2800" b="1"/>
              <a:t>4)	Since perception refers to the acquisition of specific knowledge about objects or events at any particular moment, it occurs whenever stimuli activate the sense organs.</a:t>
            </a:r>
          </a:p>
          <a:p>
            <a:endParaRPr lang="en-US" sz="2800" b="1"/>
          </a:p>
          <a:p>
            <a:r>
              <a:rPr lang="en-US" sz="2800" b="1"/>
              <a:t>5)	Though perception has been defined in a variety of ways, it basically refers to the manner in which a person experiences the world.</a:t>
            </a:r>
          </a:p>
          <a:p>
            <a:endParaRPr lang="en-US" sz="2800" b="1"/>
          </a:p>
          <a:p>
            <a:r>
              <a:rPr lang="en-US" sz="2800" b="1"/>
              <a:t>6)	Perception  is an almost automatic process and works in much the same way within each individual, yet typically yields different perceptions.</a:t>
            </a:r>
          </a:p>
        </p:txBody>
      </p:sp>
    </p:spTree>
    <p:extLst>
      <p:ext uri="{BB962C8B-B14F-4D97-AF65-F5344CB8AC3E}">
        <p14:creationId xmlns:p14="http://schemas.microsoft.com/office/powerpoint/2010/main" xmlns="" val="374694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981200" y="457200"/>
            <a:ext cx="8229600" cy="5715000"/>
          </a:xfrm>
        </p:spPr>
        <p:txBody>
          <a:bodyPr/>
          <a:lstStyle/>
          <a:p>
            <a:endParaRPr lang="en-US" sz="2800"/>
          </a:p>
          <a:p>
            <a:r>
              <a:rPr lang="en-US" sz="2800" b="1"/>
              <a:t>7)	A stimulus that is not perceived has no effect on behaviour.</a:t>
            </a:r>
          </a:p>
          <a:p>
            <a:endParaRPr lang="en-US" sz="2800" b="1"/>
          </a:p>
          <a:p>
            <a:r>
              <a:rPr lang="en-US" sz="2800" b="1"/>
              <a:t>8)	Perception is a process that operates constantly between us and reality.</a:t>
            </a:r>
          </a:p>
          <a:p>
            <a:endParaRPr lang="en-US" sz="2800" b="1"/>
          </a:p>
          <a:p>
            <a:r>
              <a:rPr lang="en-US" sz="2800" b="1"/>
              <a:t>9)	Since perception is subjective process, different people may perceive the same environment differently. So perception is like beauty, that lies in the eyes of the beholder.</a:t>
            </a:r>
          </a:p>
        </p:txBody>
      </p:sp>
    </p:spTree>
    <p:extLst>
      <p:ext uri="{BB962C8B-B14F-4D97-AF65-F5344CB8AC3E}">
        <p14:creationId xmlns:p14="http://schemas.microsoft.com/office/powerpoint/2010/main" xmlns="" val="3486895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1981200" y="533400"/>
            <a:ext cx="8229600" cy="5486400"/>
          </a:xfrm>
        </p:spPr>
        <p:txBody>
          <a:bodyPr/>
          <a:lstStyle/>
          <a:p>
            <a:endParaRPr lang="en-US" dirty="0"/>
          </a:p>
          <a:p>
            <a:r>
              <a:rPr lang="en-US" sz="2800" b="1" dirty="0"/>
              <a:t>10)Perception involves the creation of gestalts.</a:t>
            </a:r>
          </a:p>
          <a:p>
            <a:pPr marL="0" indent="0">
              <a:buNone/>
            </a:pPr>
            <a:endParaRPr lang="en-US" sz="2800" b="1" dirty="0"/>
          </a:p>
          <a:p>
            <a:r>
              <a:rPr lang="en-US" sz="2800" b="1" dirty="0"/>
              <a:t>11)Perception is a unique interpretation of the situation, not an exact recording of the situation.</a:t>
            </a:r>
          </a:p>
          <a:p>
            <a:endParaRPr lang="en-US" sz="2800" b="1" dirty="0"/>
          </a:p>
          <a:p>
            <a:r>
              <a:rPr lang="en-US" sz="2800" b="1" dirty="0"/>
              <a:t>12)Perception is more complex and much broader than sensation.</a:t>
            </a:r>
          </a:p>
        </p:txBody>
      </p:sp>
    </p:spTree>
    <p:extLst>
      <p:ext uri="{BB962C8B-B14F-4D97-AF65-F5344CB8AC3E}">
        <p14:creationId xmlns:p14="http://schemas.microsoft.com/office/powerpoint/2010/main" xmlns="" val="3005524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idx="1"/>
          </p:nvPr>
        </p:nvSpPr>
        <p:spPr>
          <a:noFill/>
          <a:ln/>
        </p:spPr>
        <p:txBody>
          <a:bodyPr/>
          <a:lstStyle/>
          <a:p>
            <a:pPr algn="ctr">
              <a:buFont typeface="Wingdings" panose="05000000000000000000" pitchFamily="2" charset="2"/>
              <a:buNone/>
            </a:pPr>
            <a:r>
              <a:rPr lang="en-US" altLang="en-US" sz="3600" dirty="0"/>
              <a:t>Person Perception: Making Judgments About </a:t>
            </a:r>
            <a:r>
              <a:rPr lang="en-US" altLang="en-US" sz="3600" dirty="0" smtClean="0"/>
              <a:t>Others</a:t>
            </a:r>
          </a:p>
          <a:p>
            <a:pPr algn="ctr">
              <a:buFont typeface="Wingdings" panose="05000000000000000000" pitchFamily="2" charset="2"/>
              <a:buNone/>
            </a:pPr>
            <a:endParaRPr lang="en-US" altLang="en-US" sz="3600" dirty="0"/>
          </a:p>
        </p:txBody>
      </p:sp>
      <p:sp>
        <p:nvSpPr>
          <p:cNvPr id="4" name="Slide Number Placeholder 3"/>
          <p:cNvSpPr>
            <a:spLocks noGrp="1"/>
          </p:cNvSpPr>
          <p:nvPr>
            <p:ph type="sldNum" sz="quarter" idx="12"/>
          </p:nvPr>
        </p:nvSpPr>
        <p:spPr/>
        <p:txBody>
          <a:bodyPr/>
          <a:lstStyle/>
          <a:p>
            <a:fld id="{01B9E9EF-9553-44F6-8AAC-0AF5E6DBD164}" type="slidenum">
              <a:rPr lang="en-US" altLang="en-US"/>
              <a:pPr/>
              <a:t>15</a:t>
            </a:fld>
            <a:endParaRPr lang="en-US" altLang="en-US"/>
          </a:p>
        </p:txBody>
      </p:sp>
    </p:spTree>
    <p:extLst>
      <p:ext uri="{BB962C8B-B14F-4D97-AF65-F5344CB8AC3E}">
        <p14:creationId xmlns:p14="http://schemas.microsoft.com/office/powerpoint/2010/main" xmlns="" val="28097124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2698" y="236537"/>
            <a:ext cx="4572000" cy="944563"/>
          </a:xfrm>
        </p:spPr>
        <p:txBody>
          <a:bodyPr/>
          <a:lstStyle/>
          <a:p>
            <a:r>
              <a:rPr lang="en-US" altLang="en-US" sz="3400" b="1" u="sng" dirty="0"/>
              <a:t>Attribution Theory</a:t>
            </a:r>
          </a:p>
        </p:txBody>
      </p:sp>
      <p:sp>
        <p:nvSpPr>
          <p:cNvPr id="45059" name="Rectangle 3"/>
          <p:cNvSpPr>
            <a:spLocks noGrp="1" noChangeArrowheads="1"/>
          </p:cNvSpPr>
          <p:nvPr>
            <p:ph idx="1"/>
          </p:nvPr>
        </p:nvSpPr>
        <p:spPr>
          <a:xfrm>
            <a:off x="952500" y="689768"/>
            <a:ext cx="8382000" cy="5867400"/>
          </a:xfrm>
        </p:spPr>
        <p:txBody>
          <a:bodyPr/>
          <a:lstStyle/>
          <a:p>
            <a:pPr>
              <a:lnSpc>
                <a:spcPct val="200000"/>
              </a:lnSpc>
              <a:buFont typeface="Wingdings" panose="05000000000000000000" pitchFamily="2" charset="2"/>
              <a:buNone/>
            </a:pPr>
            <a:r>
              <a:rPr lang="en-US" altLang="en-US" sz="2000" dirty="0"/>
              <a:t>    </a:t>
            </a:r>
            <a:r>
              <a:rPr lang="en-US" altLang="en-US" sz="1800" dirty="0"/>
              <a:t>When individuals observe behavior, they attempt to determine whether it is internally or externally caused.</a:t>
            </a:r>
          </a:p>
        </p:txBody>
      </p:sp>
      <p:sp>
        <p:nvSpPr>
          <p:cNvPr id="42" name="Slide Number Placeholder 3"/>
          <p:cNvSpPr>
            <a:spLocks noGrp="1"/>
          </p:cNvSpPr>
          <p:nvPr>
            <p:ph type="sldNum" sz="quarter" idx="12"/>
          </p:nvPr>
        </p:nvSpPr>
        <p:spPr/>
        <p:txBody>
          <a:bodyPr/>
          <a:lstStyle/>
          <a:p>
            <a:fld id="{CA4A1D70-02AE-4B58-84C4-071D4FA46DBB}" type="slidenum">
              <a:rPr lang="en-US" altLang="en-US"/>
              <a:pPr/>
              <a:t>16</a:t>
            </a:fld>
            <a:endParaRPr lang="en-US" altLang="en-US"/>
          </a:p>
        </p:txBody>
      </p:sp>
      <p:sp>
        <p:nvSpPr>
          <p:cNvPr id="45060" name="Rectangle 4"/>
          <p:cNvSpPr>
            <a:spLocks noChangeArrowheads="1"/>
          </p:cNvSpPr>
          <p:nvPr/>
        </p:nvSpPr>
        <p:spPr bwMode="auto">
          <a:xfrm>
            <a:off x="2133600" y="20574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  observation	</a:t>
            </a:r>
          </a:p>
        </p:txBody>
      </p:sp>
      <p:sp>
        <p:nvSpPr>
          <p:cNvPr id="45061" name="Rectangle 5"/>
          <p:cNvSpPr>
            <a:spLocks noChangeArrowheads="1"/>
          </p:cNvSpPr>
          <p:nvPr/>
        </p:nvSpPr>
        <p:spPr bwMode="auto">
          <a:xfrm>
            <a:off x="5257800" y="20574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Interpretation</a:t>
            </a:r>
          </a:p>
        </p:txBody>
      </p:sp>
      <p:sp>
        <p:nvSpPr>
          <p:cNvPr id="45062" name="Rectangle 6"/>
          <p:cNvSpPr>
            <a:spLocks noChangeArrowheads="1"/>
          </p:cNvSpPr>
          <p:nvPr/>
        </p:nvSpPr>
        <p:spPr bwMode="auto">
          <a:xfrm>
            <a:off x="8458200" y="1981200"/>
            <a:ext cx="1981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Attribution of cause</a:t>
            </a:r>
          </a:p>
        </p:txBody>
      </p:sp>
      <p:sp>
        <p:nvSpPr>
          <p:cNvPr id="45063" name="Line 7"/>
          <p:cNvSpPr>
            <a:spLocks noChangeShapeType="1"/>
          </p:cNvSpPr>
          <p:nvPr/>
        </p:nvSpPr>
        <p:spPr bwMode="auto">
          <a:xfrm>
            <a:off x="3886200" y="2209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64" name="Line 8"/>
          <p:cNvSpPr>
            <a:spLocks noChangeShapeType="1"/>
          </p:cNvSpPr>
          <p:nvPr/>
        </p:nvSpPr>
        <p:spPr bwMode="auto">
          <a:xfrm>
            <a:off x="7010400" y="22860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65" name="Rectangle 9"/>
          <p:cNvSpPr>
            <a:spLocks noChangeArrowheads="1"/>
          </p:cNvSpPr>
          <p:nvPr/>
        </p:nvSpPr>
        <p:spPr bwMode="auto">
          <a:xfrm>
            <a:off x="4419600" y="56388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Consistency</a:t>
            </a:r>
          </a:p>
        </p:txBody>
      </p:sp>
      <p:sp>
        <p:nvSpPr>
          <p:cNvPr id="45066" name="Rectangle 10"/>
          <p:cNvSpPr>
            <a:spLocks noChangeArrowheads="1"/>
          </p:cNvSpPr>
          <p:nvPr/>
        </p:nvSpPr>
        <p:spPr bwMode="auto">
          <a:xfrm>
            <a:off x="4343400" y="39624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Consensus</a:t>
            </a:r>
          </a:p>
        </p:txBody>
      </p:sp>
      <p:sp>
        <p:nvSpPr>
          <p:cNvPr id="45067" name="Rectangle 11"/>
          <p:cNvSpPr>
            <a:spLocks noChangeArrowheads="1"/>
          </p:cNvSpPr>
          <p:nvPr/>
        </p:nvSpPr>
        <p:spPr bwMode="auto">
          <a:xfrm>
            <a:off x="4267200" y="27432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Distictinctiveness</a:t>
            </a:r>
          </a:p>
        </p:txBody>
      </p:sp>
      <p:sp>
        <p:nvSpPr>
          <p:cNvPr id="45068" name="Rectangle 12"/>
          <p:cNvSpPr>
            <a:spLocks noChangeArrowheads="1"/>
          </p:cNvSpPr>
          <p:nvPr/>
        </p:nvSpPr>
        <p:spPr bwMode="auto">
          <a:xfrm>
            <a:off x="1524000" y="3962400"/>
            <a:ext cx="20574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Individual behavior</a:t>
            </a:r>
          </a:p>
        </p:txBody>
      </p:sp>
      <p:sp>
        <p:nvSpPr>
          <p:cNvPr id="45069" name="Line 13"/>
          <p:cNvSpPr>
            <a:spLocks noChangeShapeType="1"/>
          </p:cNvSpPr>
          <p:nvPr/>
        </p:nvSpPr>
        <p:spPr bwMode="auto">
          <a:xfrm>
            <a:off x="3581400" y="4114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70" name="Line 14"/>
          <p:cNvSpPr>
            <a:spLocks noChangeShapeType="1"/>
          </p:cNvSpPr>
          <p:nvPr/>
        </p:nvSpPr>
        <p:spPr bwMode="auto">
          <a:xfrm>
            <a:off x="3810000" y="2895600"/>
            <a:ext cx="0" cy="2971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71" name="Line 15"/>
          <p:cNvSpPr>
            <a:spLocks noChangeShapeType="1"/>
          </p:cNvSpPr>
          <p:nvPr/>
        </p:nvSpPr>
        <p:spPr bwMode="auto">
          <a:xfrm>
            <a:off x="3810000" y="2895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72" name="Line 16"/>
          <p:cNvSpPr>
            <a:spLocks noChangeShapeType="1"/>
          </p:cNvSpPr>
          <p:nvPr/>
        </p:nvSpPr>
        <p:spPr bwMode="auto">
          <a:xfrm>
            <a:off x="3810000" y="5867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73" name="Rectangle 17"/>
          <p:cNvSpPr>
            <a:spLocks noChangeArrowheads="1"/>
          </p:cNvSpPr>
          <p:nvPr/>
        </p:nvSpPr>
        <p:spPr bwMode="auto">
          <a:xfrm>
            <a:off x="8686800" y="54102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Internal</a:t>
            </a:r>
          </a:p>
        </p:txBody>
      </p:sp>
      <p:sp>
        <p:nvSpPr>
          <p:cNvPr id="45074" name="Rectangle 18"/>
          <p:cNvSpPr>
            <a:spLocks noChangeArrowheads="1"/>
          </p:cNvSpPr>
          <p:nvPr/>
        </p:nvSpPr>
        <p:spPr bwMode="auto">
          <a:xfrm>
            <a:off x="8686800" y="59436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External</a:t>
            </a:r>
          </a:p>
        </p:txBody>
      </p:sp>
      <p:sp>
        <p:nvSpPr>
          <p:cNvPr id="45075" name="Rectangle 19"/>
          <p:cNvSpPr>
            <a:spLocks noChangeArrowheads="1"/>
          </p:cNvSpPr>
          <p:nvPr/>
        </p:nvSpPr>
        <p:spPr bwMode="auto">
          <a:xfrm>
            <a:off x="8610600" y="42672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Internal</a:t>
            </a:r>
          </a:p>
        </p:txBody>
      </p:sp>
      <p:sp>
        <p:nvSpPr>
          <p:cNvPr id="45076" name="Rectangle 20"/>
          <p:cNvSpPr>
            <a:spLocks noChangeArrowheads="1"/>
          </p:cNvSpPr>
          <p:nvPr/>
        </p:nvSpPr>
        <p:spPr bwMode="auto">
          <a:xfrm>
            <a:off x="8610600" y="37338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External</a:t>
            </a:r>
          </a:p>
        </p:txBody>
      </p:sp>
      <p:sp>
        <p:nvSpPr>
          <p:cNvPr id="45077" name="Rectangle 21"/>
          <p:cNvSpPr>
            <a:spLocks noChangeArrowheads="1"/>
          </p:cNvSpPr>
          <p:nvPr/>
        </p:nvSpPr>
        <p:spPr bwMode="auto">
          <a:xfrm>
            <a:off x="8610600" y="29718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Internal</a:t>
            </a:r>
          </a:p>
        </p:txBody>
      </p:sp>
      <p:sp>
        <p:nvSpPr>
          <p:cNvPr id="45078" name="Rectangle 22"/>
          <p:cNvSpPr>
            <a:spLocks noChangeArrowheads="1"/>
          </p:cNvSpPr>
          <p:nvPr/>
        </p:nvSpPr>
        <p:spPr bwMode="auto">
          <a:xfrm>
            <a:off x="8610600" y="2514600"/>
            <a:ext cx="17526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a:t>External</a:t>
            </a:r>
          </a:p>
        </p:txBody>
      </p:sp>
      <p:sp>
        <p:nvSpPr>
          <p:cNvPr id="45079" name="Line 23"/>
          <p:cNvSpPr>
            <a:spLocks noChangeShapeType="1"/>
          </p:cNvSpPr>
          <p:nvPr/>
        </p:nvSpPr>
        <p:spPr bwMode="auto">
          <a:xfrm>
            <a:off x="6019800" y="2895600"/>
            <a:ext cx="685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0" name="Line 24"/>
          <p:cNvSpPr>
            <a:spLocks noChangeShapeType="1"/>
          </p:cNvSpPr>
          <p:nvPr/>
        </p:nvSpPr>
        <p:spPr bwMode="auto">
          <a:xfrm>
            <a:off x="6705600" y="26670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1" name="Line 25"/>
          <p:cNvSpPr>
            <a:spLocks noChangeShapeType="1"/>
          </p:cNvSpPr>
          <p:nvPr/>
        </p:nvSpPr>
        <p:spPr bwMode="auto">
          <a:xfrm>
            <a:off x="6705600" y="26670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2" name="Line 26"/>
          <p:cNvSpPr>
            <a:spLocks noChangeShapeType="1"/>
          </p:cNvSpPr>
          <p:nvPr/>
        </p:nvSpPr>
        <p:spPr bwMode="auto">
          <a:xfrm>
            <a:off x="6705600" y="3200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3" name="Line 27"/>
          <p:cNvSpPr>
            <a:spLocks noChangeShapeType="1"/>
          </p:cNvSpPr>
          <p:nvPr/>
        </p:nvSpPr>
        <p:spPr bwMode="auto">
          <a:xfrm>
            <a:off x="6096000" y="4191000"/>
            <a:ext cx="533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4" name="Line 28"/>
          <p:cNvSpPr>
            <a:spLocks noChangeShapeType="1"/>
          </p:cNvSpPr>
          <p:nvPr/>
        </p:nvSpPr>
        <p:spPr bwMode="auto">
          <a:xfrm>
            <a:off x="6629400" y="3886200"/>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5" name="Line 29"/>
          <p:cNvSpPr>
            <a:spLocks noChangeShapeType="1"/>
          </p:cNvSpPr>
          <p:nvPr/>
        </p:nvSpPr>
        <p:spPr bwMode="auto">
          <a:xfrm>
            <a:off x="6629400" y="38862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6" name="Line 30"/>
          <p:cNvSpPr>
            <a:spLocks noChangeShapeType="1"/>
          </p:cNvSpPr>
          <p:nvPr/>
        </p:nvSpPr>
        <p:spPr bwMode="auto">
          <a:xfrm>
            <a:off x="6629400" y="44958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7" name="Line 31"/>
          <p:cNvSpPr>
            <a:spLocks noChangeShapeType="1"/>
          </p:cNvSpPr>
          <p:nvPr/>
        </p:nvSpPr>
        <p:spPr bwMode="auto">
          <a:xfrm>
            <a:off x="6172200" y="5791200"/>
            <a:ext cx="381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8" name="Line 32"/>
          <p:cNvSpPr>
            <a:spLocks noChangeShapeType="1"/>
          </p:cNvSpPr>
          <p:nvPr/>
        </p:nvSpPr>
        <p:spPr bwMode="auto">
          <a:xfrm>
            <a:off x="6553200" y="5562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89" name="Line 33"/>
          <p:cNvSpPr>
            <a:spLocks noChangeShapeType="1"/>
          </p:cNvSpPr>
          <p:nvPr/>
        </p:nvSpPr>
        <p:spPr bwMode="auto">
          <a:xfrm>
            <a:off x="6553200" y="55626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90" name="Line 34"/>
          <p:cNvSpPr>
            <a:spLocks noChangeShapeType="1"/>
          </p:cNvSpPr>
          <p:nvPr/>
        </p:nvSpPr>
        <p:spPr bwMode="auto">
          <a:xfrm>
            <a:off x="6553200" y="60960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45091" name="Rectangle 35"/>
          <p:cNvSpPr>
            <a:spLocks noChangeArrowheads="1"/>
          </p:cNvSpPr>
          <p:nvPr/>
        </p:nvSpPr>
        <p:spPr bwMode="auto">
          <a:xfrm>
            <a:off x="7391400" y="24384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45092" name="Rectangle 36"/>
          <p:cNvSpPr>
            <a:spLocks noChangeArrowheads="1"/>
          </p:cNvSpPr>
          <p:nvPr/>
        </p:nvSpPr>
        <p:spPr bwMode="auto">
          <a:xfrm>
            <a:off x="7391400" y="29718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L</a:t>
            </a:r>
          </a:p>
        </p:txBody>
      </p:sp>
      <p:sp>
        <p:nvSpPr>
          <p:cNvPr id="45093" name="Rectangle 37"/>
          <p:cNvSpPr>
            <a:spLocks noChangeArrowheads="1"/>
          </p:cNvSpPr>
          <p:nvPr/>
        </p:nvSpPr>
        <p:spPr bwMode="auto">
          <a:xfrm>
            <a:off x="7391400" y="36576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45094" name="Rectangle 38"/>
          <p:cNvSpPr>
            <a:spLocks noChangeArrowheads="1"/>
          </p:cNvSpPr>
          <p:nvPr/>
        </p:nvSpPr>
        <p:spPr bwMode="auto">
          <a:xfrm>
            <a:off x="7315200" y="42672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L</a:t>
            </a:r>
          </a:p>
        </p:txBody>
      </p:sp>
      <p:sp>
        <p:nvSpPr>
          <p:cNvPr id="45095" name="Rectangle 39"/>
          <p:cNvSpPr>
            <a:spLocks noChangeArrowheads="1"/>
          </p:cNvSpPr>
          <p:nvPr/>
        </p:nvSpPr>
        <p:spPr bwMode="auto">
          <a:xfrm>
            <a:off x="7315200" y="53340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45096" name="Rectangle 40"/>
          <p:cNvSpPr>
            <a:spLocks noChangeArrowheads="1"/>
          </p:cNvSpPr>
          <p:nvPr/>
        </p:nvSpPr>
        <p:spPr bwMode="auto">
          <a:xfrm>
            <a:off x="7315200" y="5867400"/>
            <a:ext cx="304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L</a:t>
            </a:r>
          </a:p>
        </p:txBody>
      </p:sp>
      <p:sp>
        <p:nvSpPr>
          <p:cNvPr id="45097" name="Rectangle 41"/>
          <p:cNvSpPr>
            <a:spLocks noChangeArrowheads="1"/>
          </p:cNvSpPr>
          <p:nvPr/>
        </p:nvSpPr>
        <p:spPr bwMode="auto">
          <a:xfrm>
            <a:off x="1524000" y="6477000"/>
            <a:ext cx="16002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1600"/>
              <a:t>H –high    L- Low</a:t>
            </a:r>
          </a:p>
        </p:txBody>
      </p:sp>
    </p:spTree>
    <p:extLst>
      <p:ext uri="{BB962C8B-B14F-4D97-AF65-F5344CB8AC3E}">
        <p14:creationId xmlns:p14="http://schemas.microsoft.com/office/powerpoint/2010/main" xmlns="" val="2309492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7" name="Oval 17"/>
          <p:cNvSpPr>
            <a:spLocks noGrp="1" noChangeArrowheads="1"/>
          </p:cNvSpPr>
          <p:nvPr>
            <p:ph idx="1"/>
          </p:nvPr>
        </p:nvSpPr>
        <p:spPr>
          <a:xfrm>
            <a:off x="9448799" y="5486400"/>
            <a:ext cx="1481665" cy="762000"/>
          </a:xfrm>
          <a:prstGeom prst="ellipse">
            <a:avLst/>
          </a:prstGeom>
          <a:solidFill>
            <a:schemeClr val="accent1"/>
          </a:solidFill>
          <a:ln cap="flat" algn="ctr">
            <a:solidFill>
              <a:schemeClr val="tx1"/>
            </a:solidFill>
            <a:round/>
            <a:headEnd/>
            <a:tailEnd/>
          </a:ln>
        </p:spPr>
        <p:txBody>
          <a:bodyPr>
            <a:normAutofit/>
          </a:bodyPr>
          <a:lstStyle/>
          <a:p>
            <a:pPr>
              <a:lnSpc>
                <a:spcPct val="80000"/>
              </a:lnSpc>
              <a:buFont typeface="Wingdings" panose="05000000000000000000" pitchFamily="2" charset="2"/>
              <a:buNone/>
            </a:pPr>
            <a:r>
              <a:rPr lang="en-US" altLang="en-US" sz="1200" b="1"/>
              <a:t>External</a:t>
            </a:r>
          </a:p>
          <a:p>
            <a:pPr>
              <a:lnSpc>
                <a:spcPct val="80000"/>
              </a:lnSpc>
              <a:buFont typeface="Wingdings" panose="05000000000000000000" pitchFamily="2" charset="2"/>
              <a:buNone/>
            </a:pPr>
            <a:r>
              <a:rPr lang="en-US" altLang="en-US" sz="1200" b="1"/>
              <a:t>Attribution</a:t>
            </a:r>
          </a:p>
        </p:txBody>
      </p:sp>
      <p:sp>
        <p:nvSpPr>
          <p:cNvPr id="18" name="Slide Number Placeholder 3"/>
          <p:cNvSpPr>
            <a:spLocks noGrp="1"/>
          </p:cNvSpPr>
          <p:nvPr>
            <p:ph type="sldNum" sz="quarter" idx="12"/>
          </p:nvPr>
        </p:nvSpPr>
        <p:spPr/>
        <p:txBody>
          <a:bodyPr/>
          <a:lstStyle/>
          <a:p>
            <a:fld id="{B2BD1B4C-9A16-4A87-B6B4-98CE9764445F}" type="slidenum">
              <a:rPr lang="en-US" altLang="en-US"/>
              <a:pPr/>
              <a:t>17</a:t>
            </a:fld>
            <a:endParaRPr lang="en-US" altLang="en-US"/>
          </a:p>
        </p:txBody>
      </p:sp>
      <p:sp>
        <p:nvSpPr>
          <p:cNvPr id="46082" name="Rectangle 2"/>
          <p:cNvSpPr>
            <a:spLocks noChangeArrowheads="1"/>
          </p:cNvSpPr>
          <p:nvPr/>
        </p:nvSpPr>
        <p:spPr bwMode="auto">
          <a:xfrm>
            <a:off x="2057400" y="533400"/>
            <a:ext cx="1981200" cy="1524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b="1" u="sng"/>
              <a:t>Distictiveness</a:t>
            </a:r>
          </a:p>
          <a:p>
            <a:pPr algn="ctr" eaLnBrk="1" hangingPunct="1"/>
            <a:r>
              <a:rPr lang="en-US" altLang="en-US"/>
              <a:t>     Does this person </a:t>
            </a:r>
          </a:p>
          <a:p>
            <a:pPr algn="ctr" eaLnBrk="1" hangingPunct="1"/>
            <a:r>
              <a:rPr lang="en-US" altLang="en-US"/>
              <a:t>behave in </a:t>
            </a:r>
          </a:p>
          <a:p>
            <a:pPr algn="ctr" eaLnBrk="1" hangingPunct="1"/>
            <a:r>
              <a:rPr lang="en-US" altLang="en-US"/>
              <a:t>this manner</a:t>
            </a:r>
          </a:p>
          <a:p>
            <a:pPr algn="ctr" eaLnBrk="1" hangingPunct="1"/>
            <a:r>
              <a:rPr lang="en-US" altLang="en-US"/>
              <a:t> in other situation</a:t>
            </a:r>
          </a:p>
        </p:txBody>
      </p:sp>
      <p:sp>
        <p:nvSpPr>
          <p:cNvPr id="46083" name="Rectangle 3"/>
          <p:cNvSpPr>
            <a:spLocks noChangeArrowheads="1"/>
          </p:cNvSpPr>
          <p:nvPr/>
        </p:nvSpPr>
        <p:spPr bwMode="auto">
          <a:xfrm>
            <a:off x="7467600" y="4419600"/>
            <a:ext cx="1828800" cy="18288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a:t>Yes</a:t>
            </a:r>
          </a:p>
          <a:p>
            <a:pPr algn="ctr" eaLnBrk="1" hangingPunct="1"/>
            <a:r>
              <a:rPr lang="en-US" altLang="en-US"/>
              <a:t>High</a:t>
            </a:r>
          </a:p>
          <a:p>
            <a:pPr algn="ctr" eaLnBrk="1" hangingPunct="1"/>
            <a:r>
              <a:rPr lang="en-US" altLang="en-US"/>
              <a:t>Consistency</a:t>
            </a:r>
          </a:p>
          <a:p>
            <a:pPr algn="ctr" eaLnBrk="1" hangingPunct="1"/>
            <a:r>
              <a:rPr lang="en-US" altLang="en-US"/>
              <a:t>No</a:t>
            </a:r>
          </a:p>
          <a:p>
            <a:pPr algn="ctr" eaLnBrk="1" hangingPunct="1"/>
            <a:r>
              <a:rPr lang="en-US" altLang="en-US"/>
              <a:t>Low</a:t>
            </a:r>
          </a:p>
          <a:p>
            <a:pPr algn="ctr" eaLnBrk="1" hangingPunct="1"/>
            <a:r>
              <a:rPr lang="en-US" altLang="en-US"/>
              <a:t>Consistency</a:t>
            </a:r>
          </a:p>
        </p:txBody>
      </p:sp>
      <p:sp>
        <p:nvSpPr>
          <p:cNvPr id="46084" name="Rectangle 4"/>
          <p:cNvSpPr>
            <a:spLocks noChangeArrowheads="1"/>
          </p:cNvSpPr>
          <p:nvPr/>
        </p:nvSpPr>
        <p:spPr bwMode="auto">
          <a:xfrm>
            <a:off x="5105400" y="4419600"/>
            <a:ext cx="1828800" cy="1905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a:t>No</a:t>
            </a:r>
          </a:p>
          <a:p>
            <a:pPr algn="ctr" eaLnBrk="1" hangingPunct="1"/>
            <a:r>
              <a:rPr lang="en-US" altLang="en-US"/>
              <a:t>Low</a:t>
            </a:r>
          </a:p>
          <a:p>
            <a:pPr algn="ctr" eaLnBrk="1" hangingPunct="1"/>
            <a:r>
              <a:rPr lang="en-US" altLang="en-US"/>
              <a:t>Consensus</a:t>
            </a:r>
          </a:p>
          <a:p>
            <a:pPr algn="ctr" eaLnBrk="1" hangingPunct="1"/>
            <a:endParaRPr lang="en-US" altLang="en-US"/>
          </a:p>
          <a:p>
            <a:pPr algn="ctr" eaLnBrk="1" hangingPunct="1"/>
            <a:r>
              <a:rPr lang="en-US" altLang="en-US"/>
              <a:t>Yes</a:t>
            </a:r>
          </a:p>
          <a:p>
            <a:pPr algn="ctr" eaLnBrk="1" hangingPunct="1"/>
            <a:r>
              <a:rPr lang="en-US" altLang="en-US"/>
              <a:t>High</a:t>
            </a:r>
          </a:p>
          <a:p>
            <a:pPr algn="ctr" eaLnBrk="1" hangingPunct="1"/>
            <a:r>
              <a:rPr lang="en-US" altLang="en-US"/>
              <a:t>Consensus</a:t>
            </a:r>
          </a:p>
        </p:txBody>
      </p:sp>
      <p:sp>
        <p:nvSpPr>
          <p:cNvPr id="46085" name="Rectangle 5"/>
          <p:cNvSpPr>
            <a:spLocks noChangeArrowheads="1"/>
          </p:cNvSpPr>
          <p:nvPr/>
        </p:nvSpPr>
        <p:spPr bwMode="auto">
          <a:xfrm>
            <a:off x="2438400" y="4419600"/>
            <a:ext cx="1905000" cy="1981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a:t>YES</a:t>
            </a:r>
          </a:p>
          <a:p>
            <a:pPr algn="ctr" eaLnBrk="1" hangingPunct="1"/>
            <a:r>
              <a:rPr lang="en-US" altLang="en-US"/>
              <a:t>Low</a:t>
            </a:r>
          </a:p>
          <a:p>
            <a:pPr algn="ctr" eaLnBrk="1" hangingPunct="1"/>
            <a:r>
              <a:rPr lang="en-US" altLang="en-US"/>
              <a:t>Distinctiveness</a:t>
            </a:r>
          </a:p>
          <a:p>
            <a:pPr algn="ctr" eaLnBrk="1" hangingPunct="1"/>
            <a:r>
              <a:rPr lang="en-US" altLang="en-US"/>
              <a:t>NO</a:t>
            </a:r>
          </a:p>
          <a:p>
            <a:pPr algn="ctr" eaLnBrk="1" hangingPunct="1"/>
            <a:r>
              <a:rPr lang="en-US" altLang="en-US"/>
              <a:t>High</a:t>
            </a:r>
          </a:p>
          <a:p>
            <a:pPr algn="ctr" eaLnBrk="1" hangingPunct="1"/>
            <a:r>
              <a:rPr lang="en-US" altLang="en-US"/>
              <a:t>Distinctiveness</a:t>
            </a:r>
          </a:p>
        </p:txBody>
      </p:sp>
      <p:sp>
        <p:nvSpPr>
          <p:cNvPr id="46086" name="Rectangle 6"/>
          <p:cNvSpPr>
            <a:spLocks noChangeArrowheads="1"/>
          </p:cNvSpPr>
          <p:nvPr/>
        </p:nvSpPr>
        <p:spPr bwMode="auto">
          <a:xfrm>
            <a:off x="4648200" y="457200"/>
            <a:ext cx="1828800" cy="15240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b="1" u="sng"/>
              <a:t>Consensus</a:t>
            </a:r>
          </a:p>
          <a:p>
            <a:pPr algn="ctr" eaLnBrk="1" hangingPunct="1"/>
            <a:r>
              <a:rPr lang="en-US" altLang="en-US"/>
              <a:t>Do other person </a:t>
            </a:r>
          </a:p>
          <a:p>
            <a:pPr algn="ctr" eaLnBrk="1" hangingPunct="1"/>
            <a:r>
              <a:rPr lang="en-US" altLang="en-US"/>
              <a:t>Behave in the </a:t>
            </a:r>
          </a:p>
          <a:p>
            <a:pPr algn="ctr" eaLnBrk="1" hangingPunct="1"/>
            <a:r>
              <a:rPr lang="en-US" altLang="en-US"/>
              <a:t>Same manner?</a:t>
            </a:r>
          </a:p>
        </p:txBody>
      </p:sp>
      <p:sp>
        <p:nvSpPr>
          <p:cNvPr id="46087" name="Rectangle 7"/>
          <p:cNvSpPr>
            <a:spLocks noChangeArrowheads="1"/>
          </p:cNvSpPr>
          <p:nvPr/>
        </p:nvSpPr>
        <p:spPr bwMode="auto">
          <a:xfrm>
            <a:off x="7162800" y="457200"/>
            <a:ext cx="1828800" cy="1600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b="1" u="sng"/>
              <a:t>Consistency</a:t>
            </a:r>
          </a:p>
          <a:p>
            <a:pPr algn="ctr" eaLnBrk="1" hangingPunct="1"/>
            <a:r>
              <a:rPr lang="en-US" altLang="en-US"/>
              <a:t>Does this person </a:t>
            </a:r>
          </a:p>
          <a:p>
            <a:pPr algn="ctr" eaLnBrk="1" hangingPunct="1"/>
            <a:r>
              <a:rPr lang="en-US" altLang="en-US"/>
              <a:t>behave</a:t>
            </a:r>
          </a:p>
          <a:p>
            <a:pPr algn="ctr" eaLnBrk="1" hangingPunct="1"/>
            <a:r>
              <a:rPr lang="en-US" altLang="en-US"/>
              <a:t> in this same</a:t>
            </a:r>
          </a:p>
          <a:p>
            <a:pPr algn="ctr" eaLnBrk="1" hangingPunct="1"/>
            <a:r>
              <a:rPr lang="en-US" altLang="en-US"/>
              <a:t> manner at other</a:t>
            </a:r>
          </a:p>
          <a:p>
            <a:pPr algn="ctr" eaLnBrk="1" hangingPunct="1"/>
            <a:r>
              <a:rPr lang="en-US" altLang="en-US"/>
              <a:t> times ?</a:t>
            </a:r>
          </a:p>
        </p:txBody>
      </p:sp>
      <p:sp>
        <p:nvSpPr>
          <p:cNvPr id="46088" name="Line 8"/>
          <p:cNvSpPr>
            <a:spLocks noChangeShapeType="1"/>
          </p:cNvSpPr>
          <p:nvPr/>
        </p:nvSpPr>
        <p:spPr bwMode="auto">
          <a:xfrm>
            <a:off x="2514600" y="5410200"/>
            <a:ext cx="1676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89" name="Line 9"/>
          <p:cNvSpPr>
            <a:spLocks noChangeShapeType="1"/>
          </p:cNvSpPr>
          <p:nvPr/>
        </p:nvSpPr>
        <p:spPr bwMode="auto">
          <a:xfrm>
            <a:off x="5105400" y="5410200"/>
            <a:ext cx="1752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0" name="Line 10"/>
          <p:cNvSpPr>
            <a:spLocks noChangeShapeType="1"/>
          </p:cNvSpPr>
          <p:nvPr/>
        </p:nvSpPr>
        <p:spPr bwMode="auto">
          <a:xfrm>
            <a:off x="7467600" y="5334000"/>
            <a:ext cx="1828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1" name="Line 11"/>
          <p:cNvSpPr>
            <a:spLocks noChangeShapeType="1"/>
          </p:cNvSpPr>
          <p:nvPr/>
        </p:nvSpPr>
        <p:spPr bwMode="auto">
          <a:xfrm>
            <a:off x="2971800" y="2057400"/>
            <a:ext cx="0" cy="2362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2" name="Line 12"/>
          <p:cNvSpPr>
            <a:spLocks noChangeShapeType="1"/>
          </p:cNvSpPr>
          <p:nvPr/>
        </p:nvSpPr>
        <p:spPr bwMode="auto">
          <a:xfrm>
            <a:off x="5638800" y="1981200"/>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3" name="Line 13"/>
          <p:cNvSpPr>
            <a:spLocks noChangeShapeType="1"/>
          </p:cNvSpPr>
          <p:nvPr/>
        </p:nvSpPr>
        <p:spPr bwMode="auto">
          <a:xfrm>
            <a:off x="8001000" y="2057400"/>
            <a:ext cx="0" cy="2362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4" name="Line 14"/>
          <p:cNvSpPr>
            <a:spLocks noChangeShapeType="1"/>
          </p:cNvSpPr>
          <p:nvPr/>
        </p:nvSpPr>
        <p:spPr bwMode="auto">
          <a:xfrm>
            <a:off x="9296400" y="4800600"/>
            <a:ext cx="30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5" name="Line 15"/>
          <p:cNvSpPr>
            <a:spLocks noChangeShapeType="1"/>
          </p:cNvSpPr>
          <p:nvPr/>
        </p:nvSpPr>
        <p:spPr bwMode="auto">
          <a:xfrm>
            <a:off x="9296400" y="57912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46096" name="Oval 16"/>
          <p:cNvSpPr>
            <a:spLocks noChangeArrowheads="1"/>
          </p:cNvSpPr>
          <p:nvPr/>
        </p:nvSpPr>
        <p:spPr bwMode="auto">
          <a:xfrm>
            <a:off x="9601200" y="4495800"/>
            <a:ext cx="1066800" cy="990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altLang="en-US"/>
              <a:t>Internal </a:t>
            </a:r>
          </a:p>
          <a:p>
            <a:pPr algn="ctr" eaLnBrk="1" hangingPunct="1"/>
            <a:r>
              <a:rPr lang="en-US" altLang="en-US"/>
              <a:t>Attribution</a:t>
            </a:r>
          </a:p>
        </p:txBody>
      </p:sp>
    </p:spTree>
    <p:extLst>
      <p:ext uri="{BB962C8B-B14F-4D97-AF65-F5344CB8AC3E}">
        <p14:creationId xmlns:p14="http://schemas.microsoft.com/office/powerpoint/2010/main" xmlns="" val="896699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35664" y="235527"/>
            <a:ext cx="8596668" cy="1320800"/>
          </a:xfrm>
        </p:spPr>
        <p:txBody>
          <a:bodyPr/>
          <a:lstStyle/>
          <a:p>
            <a:pPr algn="l"/>
            <a:r>
              <a:rPr lang="en-US" altLang="en-US" sz="3200" dirty="0"/>
              <a:t>Shortcuts in judging others</a:t>
            </a:r>
          </a:p>
        </p:txBody>
      </p:sp>
      <p:sp>
        <p:nvSpPr>
          <p:cNvPr id="13315" name="Rectangle 3"/>
          <p:cNvSpPr>
            <a:spLocks noGrp="1" noChangeArrowheads="1"/>
          </p:cNvSpPr>
          <p:nvPr>
            <p:ph idx="1"/>
          </p:nvPr>
        </p:nvSpPr>
        <p:spPr>
          <a:xfrm>
            <a:off x="519198" y="1524000"/>
            <a:ext cx="8754804" cy="5334000"/>
          </a:xfrm>
        </p:spPr>
        <p:txBody>
          <a:bodyPr/>
          <a:lstStyle/>
          <a:p>
            <a:pPr>
              <a:lnSpc>
                <a:spcPct val="150000"/>
              </a:lnSpc>
              <a:spcBef>
                <a:spcPct val="25000"/>
              </a:spcBef>
            </a:pPr>
            <a:r>
              <a:rPr lang="en-US" altLang="en-US" sz="2400" b="1" dirty="0"/>
              <a:t>Selective Perception</a:t>
            </a:r>
            <a:r>
              <a:rPr lang="en-US" altLang="en-US" sz="2400" dirty="0"/>
              <a:t> : </a:t>
            </a:r>
          </a:p>
          <a:p>
            <a:pPr>
              <a:lnSpc>
                <a:spcPct val="150000"/>
              </a:lnSpc>
              <a:spcBef>
                <a:spcPct val="25000"/>
              </a:spcBef>
              <a:buFont typeface="Wingdings" panose="05000000000000000000" pitchFamily="2" charset="2"/>
              <a:buNone/>
            </a:pPr>
            <a:r>
              <a:rPr lang="en-US" altLang="en-US" sz="2400" dirty="0"/>
              <a:t>      People selectively interpret what they see on the basis of their interests, background, experience and attitudes.</a:t>
            </a:r>
          </a:p>
          <a:p>
            <a:pPr>
              <a:lnSpc>
                <a:spcPct val="150000"/>
              </a:lnSpc>
              <a:spcBef>
                <a:spcPct val="25000"/>
              </a:spcBef>
            </a:pPr>
            <a:r>
              <a:rPr lang="en-US" altLang="en-US" sz="2400" b="1" dirty="0"/>
              <a:t>Halo Effect</a:t>
            </a:r>
            <a:r>
              <a:rPr lang="en-US" altLang="en-US" sz="2400" dirty="0"/>
              <a:t> :</a:t>
            </a:r>
          </a:p>
          <a:p>
            <a:pPr>
              <a:lnSpc>
                <a:spcPct val="150000"/>
              </a:lnSpc>
              <a:spcBef>
                <a:spcPct val="25000"/>
              </a:spcBef>
              <a:buFont typeface="Wingdings" panose="05000000000000000000" pitchFamily="2" charset="2"/>
              <a:buNone/>
            </a:pPr>
            <a:r>
              <a:rPr lang="en-US" altLang="en-US" sz="2400" dirty="0"/>
              <a:t>  Drawing a general impressions about an individual on the basis of a single </a:t>
            </a:r>
            <a:r>
              <a:rPr lang="en-US" altLang="en-US" sz="2400" dirty="0" smtClean="0"/>
              <a:t>characteristics.</a:t>
            </a:r>
            <a:endParaRPr lang="en-US" altLang="en-US" sz="2400" dirty="0"/>
          </a:p>
          <a:p>
            <a:pPr>
              <a:lnSpc>
                <a:spcPct val="200000"/>
              </a:lnSpc>
              <a:spcBef>
                <a:spcPct val="100000"/>
              </a:spcBef>
              <a:buFont typeface="Wingdings" panose="05000000000000000000" pitchFamily="2" charset="2"/>
              <a:buNone/>
            </a:pPr>
            <a:endParaRPr lang="en-US" altLang="en-US" sz="2000" dirty="0"/>
          </a:p>
          <a:p>
            <a:pPr>
              <a:lnSpc>
                <a:spcPct val="200000"/>
              </a:lnSpc>
              <a:spcBef>
                <a:spcPct val="100000"/>
              </a:spcBef>
            </a:pPr>
            <a:endParaRPr lang="en-US" altLang="en-US" sz="2000" dirty="0"/>
          </a:p>
        </p:txBody>
      </p:sp>
      <p:sp>
        <p:nvSpPr>
          <p:cNvPr id="13316" name="Line 4"/>
          <p:cNvSpPr>
            <a:spLocks noChangeShapeType="1"/>
          </p:cNvSpPr>
          <p:nvPr/>
        </p:nvSpPr>
        <p:spPr bwMode="auto">
          <a:xfrm>
            <a:off x="519198" y="1087582"/>
            <a:ext cx="6553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21085632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47254" y="138545"/>
            <a:ext cx="9996056" cy="6553200"/>
          </a:xfrm>
        </p:spPr>
        <p:txBody>
          <a:bodyPr>
            <a:noAutofit/>
          </a:bodyPr>
          <a:lstStyle/>
          <a:p>
            <a:pPr>
              <a:lnSpc>
                <a:spcPct val="150000"/>
              </a:lnSpc>
              <a:spcBef>
                <a:spcPct val="25000"/>
              </a:spcBef>
            </a:pPr>
            <a:r>
              <a:rPr lang="en-US" altLang="en-US" sz="2400" b="1" dirty="0"/>
              <a:t>Contrast Effect :</a:t>
            </a:r>
          </a:p>
          <a:p>
            <a:pPr>
              <a:lnSpc>
                <a:spcPct val="150000"/>
              </a:lnSpc>
              <a:spcBef>
                <a:spcPct val="25000"/>
              </a:spcBef>
              <a:buFont typeface="Wingdings" panose="05000000000000000000" pitchFamily="2" charset="2"/>
              <a:buNone/>
            </a:pPr>
            <a:r>
              <a:rPr lang="en-US" altLang="en-US" sz="2400" dirty="0"/>
              <a:t>      Evaluation of a person’s characteristics that are effected by comparisons with other people recently encountered who rank higher or lower on the same characteristics.</a:t>
            </a:r>
          </a:p>
          <a:p>
            <a:pPr>
              <a:lnSpc>
                <a:spcPct val="150000"/>
              </a:lnSpc>
              <a:spcBef>
                <a:spcPct val="25000"/>
              </a:spcBef>
            </a:pPr>
            <a:r>
              <a:rPr lang="en-US" altLang="en-US" sz="2400" b="1" dirty="0"/>
              <a:t>Projection :</a:t>
            </a:r>
          </a:p>
          <a:p>
            <a:pPr>
              <a:lnSpc>
                <a:spcPct val="150000"/>
              </a:lnSpc>
              <a:spcBef>
                <a:spcPct val="25000"/>
              </a:spcBef>
              <a:buFont typeface="Wingdings" panose="05000000000000000000" pitchFamily="2" charset="2"/>
              <a:buNone/>
            </a:pPr>
            <a:r>
              <a:rPr lang="en-US" altLang="en-US" sz="2400" dirty="0"/>
              <a:t>     Attributing one's own characteristics to other people.</a:t>
            </a:r>
          </a:p>
          <a:p>
            <a:pPr>
              <a:lnSpc>
                <a:spcPct val="150000"/>
              </a:lnSpc>
              <a:spcBef>
                <a:spcPct val="25000"/>
              </a:spcBef>
            </a:pPr>
            <a:r>
              <a:rPr lang="en-US" altLang="en-US" sz="2400" b="1" dirty="0"/>
              <a:t>Stereotyping :</a:t>
            </a:r>
          </a:p>
          <a:p>
            <a:pPr>
              <a:lnSpc>
                <a:spcPct val="150000"/>
              </a:lnSpc>
              <a:spcBef>
                <a:spcPct val="25000"/>
              </a:spcBef>
              <a:buFont typeface="Wingdings" panose="05000000000000000000" pitchFamily="2" charset="2"/>
              <a:buNone/>
            </a:pPr>
            <a:r>
              <a:rPr lang="en-US" altLang="en-US" sz="2400" dirty="0"/>
              <a:t>   Judging someone on the basis of one’s perception of the group to which that persons belongs.</a:t>
            </a:r>
          </a:p>
        </p:txBody>
      </p:sp>
    </p:spTree>
    <p:extLst>
      <p:ext uri="{BB962C8B-B14F-4D97-AF65-F5344CB8AC3E}">
        <p14:creationId xmlns:p14="http://schemas.microsoft.com/office/powerpoint/2010/main" xmlns="" val="39223884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48145" y="332509"/>
            <a:ext cx="8382000" cy="6248400"/>
          </a:xfrm>
        </p:spPr>
        <p:txBody>
          <a:bodyPr/>
          <a:lstStyle/>
          <a:p>
            <a:pPr>
              <a:lnSpc>
                <a:spcPct val="200000"/>
              </a:lnSpc>
            </a:pPr>
            <a:r>
              <a:rPr lang="en-US" altLang="en-US" b="1" dirty="0">
                <a:latin typeface="Georgia" panose="02040502050405020303" pitchFamily="18" charset="0"/>
              </a:rPr>
              <a:t> </a:t>
            </a:r>
          </a:p>
          <a:p>
            <a:pPr algn="ctr">
              <a:lnSpc>
                <a:spcPct val="200000"/>
              </a:lnSpc>
            </a:pPr>
            <a:r>
              <a:rPr lang="en-US" altLang="en-US" sz="3200" b="1" dirty="0">
                <a:latin typeface="Engravers MT" panose="02090707080505020304" pitchFamily="18" charset="0"/>
              </a:rPr>
              <a:t>“ WE  DON’T  SEE  THINGS  AS  THEY  ARE,  WE  SEE  THINGS  AS WE  ARE.”</a:t>
            </a:r>
          </a:p>
        </p:txBody>
      </p:sp>
    </p:spTree>
    <p:extLst>
      <p:ext uri="{BB962C8B-B14F-4D97-AF65-F5344CB8AC3E}">
        <p14:creationId xmlns:p14="http://schemas.microsoft.com/office/powerpoint/2010/main" xmlns="" val="6462182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292100"/>
            <a:ext cx="8229600" cy="622300"/>
          </a:xfrm>
        </p:spPr>
        <p:txBody>
          <a:bodyPr>
            <a:normAutofit fontScale="90000"/>
          </a:bodyPr>
          <a:lstStyle/>
          <a:p>
            <a:pPr algn="ctr"/>
            <a:r>
              <a:rPr lang="en-US" sz="4000" b="1"/>
              <a:t>IMPORTANCE OF PERCEPTION</a:t>
            </a:r>
          </a:p>
        </p:txBody>
      </p:sp>
      <p:sp>
        <p:nvSpPr>
          <p:cNvPr id="63491" name="Rectangle 3"/>
          <p:cNvSpPr>
            <a:spLocks noGrp="1" noChangeArrowheads="1"/>
          </p:cNvSpPr>
          <p:nvPr>
            <p:ph idx="1"/>
          </p:nvPr>
        </p:nvSpPr>
        <p:spPr>
          <a:xfrm>
            <a:off x="1828800" y="990600"/>
            <a:ext cx="8534400" cy="5638800"/>
          </a:xfrm>
        </p:spPr>
        <p:txBody>
          <a:bodyPr/>
          <a:lstStyle/>
          <a:p>
            <a:r>
              <a:rPr lang="en-US" sz="2800" b="1"/>
              <a:t>Perception plays a very important role in shaping the personality of an individual.</a:t>
            </a:r>
          </a:p>
          <a:p>
            <a:r>
              <a:rPr lang="en-US" sz="2800" b="1"/>
              <a:t> Perception is central in interpreting the world around us. </a:t>
            </a:r>
          </a:p>
          <a:p>
            <a:r>
              <a:rPr lang="en-US" sz="2800" b="1"/>
              <a:t>Perception  affects the outcome of our behaviour  because we act on the basis of what we see. </a:t>
            </a:r>
          </a:p>
          <a:p>
            <a:r>
              <a:rPr lang="en-US" sz="2800" b="1"/>
              <a:t>Managers should be able to distinguish between a perceived  world and the reality. </a:t>
            </a:r>
          </a:p>
          <a:p>
            <a:r>
              <a:rPr lang="en-US" sz="2800" b="1"/>
              <a:t>An understanding of perception is important to understand and control the human behaviour .</a:t>
            </a:r>
          </a:p>
        </p:txBody>
      </p:sp>
    </p:spTree>
    <p:extLst>
      <p:ext uri="{BB962C8B-B14F-4D97-AF65-F5344CB8AC3E}">
        <p14:creationId xmlns:p14="http://schemas.microsoft.com/office/powerpoint/2010/main" xmlns="" val="6093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981200" y="304800"/>
            <a:ext cx="8382000" cy="6172200"/>
          </a:xfrm>
        </p:spPr>
        <p:txBody>
          <a:bodyPr/>
          <a:lstStyle/>
          <a:p>
            <a:pPr>
              <a:lnSpc>
                <a:spcPct val="80000"/>
              </a:lnSpc>
            </a:pPr>
            <a:r>
              <a:rPr lang="en-US" sz="2800" b="1"/>
              <a:t>The importance of perception in managerial behaviour are :</a:t>
            </a:r>
          </a:p>
          <a:p>
            <a:pPr>
              <a:lnSpc>
                <a:spcPct val="80000"/>
              </a:lnSpc>
            </a:pPr>
            <a:endParaRPr lang="en-US" sz="2800" b="1"/>
          </a:p>
          <a:p>
            <a:pPr>
              <a:lnSpc>
                <a:spcPct val="80000"/>
              </a:lnSpc>
            </a:pPr>
            <a:r>
              <a:rPr lang="en-US" sz="2800" b="1"/>
              <a:t>i)	</a:t>
            </a:r>
            <a:r>
              <a:rPr lang="en-US" sz="2800" b="1" u="sng"/>
              <a:t>Attitude formation</a:t>
            </a:r>
            <a:r>
              <a:rPr lang="en-US" sz="2800" b="1"/>
              <a:t>: Perceiving events and people is critical in attitude formation. Perception creates a basis for our attitudes, opinions, feelings, beliefs and values.</a:t>
            </a:r>
          </a:p>
          <a:p>
            <a:pPr>
              <a:lnSpc>
                <a:spcPct val="80000"/>
              </a:lnSpc>
            </a:pPr>
            <a:endParaRPr lang="en-US" sz="2800" b="1"/>
          </a:p>
          <a:p>
            <a:pPr>
              <a:lnSpc>
                <a:spcPct val="80000"/>
              </a:lnSpc>
            </a:pPr>
            <a:r>
              <a:rPr lang="en-US" sz="2800" b="1"/>
              <a:t>ii)	</a:t>
            </a:r>
            <a:r>
              <a:rPr lang="en-US" sz="2800" b="1" u="sng"/>
              <a:t>Relationship base</a:t>
            </a:r>
            <a:r>
              <a:rPr lang="en-US" sz="2800" b="1"/>
              <a:t> : the manager’s relationship with others are based on perceptions of their basic natures and motivations. Managers identify the perceptual structures and implicit personality of employees before making work relations.</a:t>
            </a:r>
            <a:endParaRPr lang="en-US" sz="2800" b="1" u="sng"/>
          </a:p>
          <a:p>
            <a:pPr>
              <a:lnSpc>
                <a:spcPct val="80000"/>
              </a:lnSpc>
            </a:pPr>
            <a:endParaRPr lang="en-US" sz="2800" u="sng"/>
          </a:p>
        </p:txBody>
      </p:sp>
    </p:spTree>
    <p:extLst>
      <p:ext uri="{BB962C8B-B14F-4D97-AF65-F5344CB8AC3E}">
        <p14:creationId xmlns:p14="http://schemas.microsoft.com/office/powerpoint/2010/main" xmlns="" val="2769950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981200" y="381000"/>
            <a:ext cx="8229600" cy="6019800"/>
          </a:xfrm>
        </p:spPr>
        <p:txBody>
          <a:bodyPr/>
          <a:lstStyle/>
          <a:p>
            <a:endParaRPr lang="en-US" sz="2800" b="1"/>
          </a:p>
          <a:p>
            <a:r>
              <a:rPr lang="en-US" sz="2800" b="1"/>
              <a:t>iii)	</a:t>
            </a:r>
            <a:r>
              <a:rPr lang="en-US" sz="2800" b="1" u="sng"/>
              <a:t>Effective communication</a:t>
            </a:r>
            <a:r>
              <a:rPr lang="en-US" sz="2800" b="1"/>
              <a:t> :Any message must be received and interpreted before the communication attempt is complete. Communication remains ineffective if it does not accomplish what the source intends.</a:t>
            </a:r>
          </a:p>
          <a:p>
            <a:endParaRPr lang="en-US" sz="2800" b="1"/>
          </a:p>
          <a:p>
            <a:r>
              <a:rPr lang="en-US" sz="2800" b="1"/>
              <a:t>iv)	</a:t>
            </a:r>
            <a:r>
              <a:rPr lang="en-US" sz="2800" b="1" u="sng"/>
              <a:t>Employment interview </a:t>
            </a:r>
            <a:r>
              <a:rPr lang="en-US" sz="2800" b="1"/>
              <a:t>:Interviewers make perceptual judgments, draw impressions and arrive at conclusions about the applicants. Thus perception is a major input in their decision.</a:t>
            </a:r>
            <a:endParaRPr lang="en-US" sz="2800" b="1" u="sng"/>
          </a:p>
        </p:txBody>
      </p:sp>
    </p:spTree>
    <p:extLst>
      <p:ext uri="{BB962C8B-B14F-4D97-AF65-F5344CB8AC3E}">
        <p14:creationId xmlns:p14="http://schemas.microsoft.com/office/powerpoint/2010/main" xmlns="" val="3119664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981200" y="381000"/>
            <a:ext cx="8382000" cy="5638800"/>
          </a:xfrm>
        </p:spPr>
        <p:txBody>
          <a:bodyPr/>
          <a:lstStyle/>
          <a:p>
            <a:pPr>
              <a:lnSpc>
                <a:spcPct val="90000"/>
              </a:lnSpc>
            </a:pPr>
            <a:r>
              <a:rPr lang="en-US" sz="2800" b="1"/>
              <a:t>v)	</a:t>
            </a:r>
            <a:r>
              <a:rPr lang="en-US" sz="2800" b="1" u="sng"/>
              <a:t>Performance evaluation</a:t>
            </a:r>
            <a:r>
              <a:rPr lang="en-US" sz="2800" b="1"/>
              <a:t> :An employee’s performance appraisal is very much dependent on the perceptual outlook. The evaluator forms a general impression of an employee’s work. Thus, the perception process significantly influences the appraisal outcome.</a:t>
            </a:r>
          </a:p>
          <a:p>
            <a:pPr>
              <a:lnSpc>
                <a:spcPct val="90000"/>
              </a:lnSpc>
            </a:pPr>
            <a:endParaRPr lang="en-US" sz="2800" b="1"/>
          </a:p>
          <a:p>
            <a:pPr>
              <a:lnSpc>
                <a:spcPct val="90000"/>
              </a:lnSpc>
            </a:pPr>
            <a:r>
              <a:rPr lang="en-US" sz="2800" b="1"/>
              <a:t>vi)	</a:t>
            </a:r>
            <a:r>
              <a:rPr lang="en-US" sz="2800" b="1" u="sng"/>
              <a:t>Employee effort</a:t>
            </a:r>
            <a:r>
              <a:rPr lang="en-US" sz="2800" b="1"/>
              <a:t> : In many organisations, assessment of an employee’s effort is a subjective judgment which is susceptible to perceptual distortions and bias.</a:t>
            </a:r>
            <a:endParaRPr lang="en-US" sz="2800" b="1" u="sng"/>
          </a:p>
        </p:txBody>
      </p:sp>
    </p:spTree>
    <p:extLst>
      <p:ext uri="{BB962C8B-B14F-4D97-AF65-F5344CB8AC3E}">
        <p14:creationId xmlns:p14="http://schemas.microsoft.com/office/powerpoint/2010/main" xmlns="" val="3835075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981200" y="381000"/>
            <a:ext cx="8229600" cy="5638800"/>
          </a:xfrm>
        </p:spPr>
        <p:txBody>
          <a:bodyPr/>
          <a:lstStyle/>
          <a:p>
            <a:endParaRPr lang="en-US" sz="2800"/>
          </a:p>
          <a:p>
            <a:r>
              <a:rPr lang="en-US" sz="2800" b="1"/>
              <a:t>vii)</a:t>
            </a:r>
            <a:r>
              <a:rPr lang="en-US" sz="2800" b="1" u="sng"/>
              <a:t>Employees loyalty</a:t>
            </a:r>
            <a:r>
              <a:rPr lang="en-US" sz="2800" b="1"/>
              <a:t> :When evaluating an employee’s loyalty, a manager is involved with person’s perception. This is an important judgement that managers make about employees.</a:t>
            </a:r>
          </a:p>
          <a:p>
            <a:endParaRPr lang="en-US" sz="2800" b="1"/>
          </a:p>
          <a:p>
            <a:r>
              <a:rPr lang="en-US" sz="2800" b="1"/>
              <a:t>viii)</a:t>
            </a:r>
            <a:r>
              <a:rPr lang="en-US" sz="2800" b="1" u="sng"/>
              <a:t>Organisational goals</a:t>
            </a:r>
            <a:r>
              <a:rPr lang="en-US" sz="2800" b="1"/>
              <a:t> :The interpretation and accomplishment of organisational goals again depend on the philosophies and ideologies of those who are expected to pursue them. </a:t>
            </a:r>
          </a:p>
        </p:txBody>
      </p:sp>
    </p:spTree>
    <p:extLst>
      <p:ext uri="{BB962C8B-B14F-4D97-AF65-F5344CB8AC3E}">
        <p14:creationId xmlns:p14="http://schemas.microsoft.com/office/powerpoint/2010/main" xmlns="" val="2482636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1981200" y="609600"/>
            <a:ext cx="8229600" cy="5410200"/>
          </a:xfrm>
        </p:spPr>
        <p:txBody>
          <a:bodyPr/>
          <a:lstStyle/>
          <a:p>
            <a:endParaRPr lang="en-US"/>
          </a:p>
          <a:p>
            <a:r>
              <a:rPr lang="en-US" sz="2800" b="1"/>
              <a:t>ix)	</a:t>
            </a:r>
            <a:r>
              <a:rPr lang="en-US" sz="2800" b="1" u="sng"/>
              <a:t>Workers’ rights </a:t>
            </a:r>
            <a:r>
              <a:rPr lang="en-US" sz="2800" b="1"/>
              <a:t>: The interpretation of workers’ rights and responsibilities is also dependent on the ideological motives and beliefs of managers.</a:t>
            </a:r>
          </a:p>
          <a:p>
            <a:endParaRPr lang="en-US" sz="2800" b="1"/>
          </a:p>
          <a:p>
            <a:r>
              <a:rPr lang="en-US" sz="2800" b="1"/>
              <a:t>x)	</a:t>
            </a:r>
            <a:r>
              <a:rPr lang="en-US" sz="2800" b="1" u="sng"/>
              <a:t>Employees unions</a:t>
            </a:r>
            <a:r>
              <a:rPr lang="en-US" sz="2800" b="1"/>
              <a:t> :Perception plays a vital role in creating a better understanding of unions by management and vice-versa.</a:t>
            </a:r>
            <a:endParaRPr lang="en-US" sz="2800" b="1" u="sng"/>
          </a:p>
        </p:txBody>
      </p:sp>
    </p:spTree>
    <p:extLst>
      <p:ext uri="{BB962C8B-B14F-4D97-AF65-F5344CB8AC3E}">
        <p14:creationId xmlns:p14="http://schemas.microsoft.com/office/powerpoint/2010/main" xmlns="" val="1374355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292100"/>
            <a:ext cx="8229600" cy="546100"/>
          </a:xfrm>
        </p:spPr>
        <p:txBody>
          <a:bodyPr>
            <a:normAutofit fontScale="90000"/>
          </a:bodyPr>
          <a:lstStyle/>
          <a:p>
            <a:r>
              <a:rPr lang="en-US" b="1"/>
              <a:t>DEVELOPING PERCEPTUAL SKILLS</a:t>
            </a:r>
          </a:p>
        </p:txBody>
      </p:sp>
      <p:sp>
        <p:nvSpPr>
          <p:cNvPr id="80899" name="Rectangle 3"/>
          <p:cNvSpPr>
            <a:spLocks noGrp="1" noChangeArrowheads="1"/>
          </p:cNvSpPr>
          <p:nvPr>
            <p:ph idx="1"/>
          </p:nvPr>
        </p:nvSpPr>
        <p:spPr>
          <a:xfrm>
            <a:off x="1981200" y="1143000"/>
            <a:ext cx="8229600" cy="4876800"/>
          </a:xfrm>
        </p:spPr>
        <p:txBody>
          <a:bodyPr/>
          <a:lstStyle/>
          <a:p>
            <a:r>
              <a:rPr lang="en-US" sz="2800" b="1"/>
              <a:t>Following attempts can be made to enhance perceptual skills.</a:t>
            </a:r>
          </a:p>
          <a:p>
            <a:r>
              <a:rPr lang="en-US" sz="2800" b="1"/>
              <a:t>1.	</a:t>
            </a:r>
            <a:r>
              <a:rPr lang="en-US" sz="2800" b="1" u="sng"/>
              <a:t>Perceiving oneself accurately:             </a:t>
            </a:r>
            <a:r>
              <a:rPr lang="en-US" sz="2800" b="1"/>
              <a:t>	One should increase awareness about self. For this, he should obtain information on how others perceive us from as many sources as possible. By knowing. Perceiving and understanding ourselves accurately, we should remove blind spots about self.</a:t>
            </a:r>
          </a:p>
          <a:p>
            <a:endParaRPr lang="en-US" sz="2800" b="1"/>
          </a:p>
        </p:txBody>
      </p:sp>
    </p:spTree>
    <p:extLst>
      <p:ext uri="{BB962C8B-B14F-4D97-AF65-F5344CB8AC3E}">
        <p14:creationId xmlns:p14="http://schemas.microsoft.com/office/powerpoint/2010/main" xmlns="" val="341150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292100"/>
            <a:ext cx="8229600" cy="698500"/>
          </a:xfrm>
        </p:spPr>
        <p:txBody>
          <a:bodyPr/>
          <a:lstStyle/>
          <a:p>
            <a:r>
              <a:rPr lang="en-US" sz="3200" b="1"/>
              <a:t>DEVELOPING PERCEPTUAL SKILLS….</a:t>
            </a:r>
          </a:p>
        </p:txBody>
      </p:sp>
      <p:sp>
        <p:nvSpPr>
          <p:cNvPr id="82947" name="Rectangle 3"/>
          <p:cNvSpPr>
            <a:spLocks noGrp="1" noChangeArrowheads="1"/>
          </p:cNvSpPr>
          <p:nvPr>
            <p:ph idx="1"/>
          </p:nvPr>
        </p:nvSpPr>
        <p:spPr>
          <a:xfrm>
            <a:off x="1981200" y="1143000"/>
            <a:ext cx="8229600" cy="5410200"/>
          </a:xfrm>
        </p:spPr>
        <p:txBody>
          <a:bodyPr/>
          <a:lstStyle/>
          <a:p>
            <a:pPr>
              <a:lnSpc>
                <a:spcPct val="80000"/>
              </a:lnSpc>
            </a:pPr>
            <a:r>
              <a:rPr lang="en-US" sz="2800" b="1"/>
              <a:t>2.	</a:t>
            </a:r>
            <a:r>
              <a:rPr lang="en-US" sz="2800" b="1" u="sng"/>
              <a:t>Being empathic</a:t>
            </a:r>
            <a:r>
              <a:rPr lang="en-US" sz="2800" b="1"/>
              <a:t> :                          	Empathy means being able to see a situation as it is experienced by others. A manager should be sensitive to the needs of others and perceive situations from their point of view as well.</a:t>
            </a:r>
          </a:p>
          <a:p>
            <a:pPr>
              <a:lnSpc>
                <a:spcPct val="80000"/>
              </a:lnSpc>
            </a:pPr>
            <a:endParaRPr lang="en-US" sz="2800" b="1"/>
          </a:p>
          <a:p>
            <a:pPr>
              <a:lnSpc>
                <a:spcPct val="80000"/>
              </a:lnSpc>
            </a:pPr>
            <a:r>
              <a:rPr lang="en-US" sz="2800" b="1"/>
              <a:t>3.	</a:t>
            </a:r>
            <a:r>
              <a:rPr lang="en-US" sz="2800" b="1" u="sng"/>
              <a:t>Having positive attitudes </a:t>
            </a:r>
            <a:r>
              <a:rPr lang="en-US" sz="2800" b="1"/>
              <a:t>:                     	A manger should see things from a positive angle, should be aware of personal biases ad should try to get rid of any negative feeling he may have of others. This will help to put things in proper perspective.</a:t>
            </a:r>
          </a:p>
          <a:p>
            <a:pPr>
              <a:lnSpc>
                <a:spcPct val="80000"/>
              </a:lnSpc>
            </a:pPr>
            <a:endParaRPr lang="en-US" sz="2800" b="1" u="sng"/>
          </a:p>
        </p:txBody>
      </p:sp>
    </p:spTree>
    <p:extLst>
      <p:ext uri="{BB962C8B-B14F-4D97-AF65-F5344CB8AC3E}">
        <p14:creationId xmlns:p14="http://schemas.microsoft.com/office/powerpoint/2010/main" xmlns="" val="640784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81200" y="292100"/>
            <a:ext cx="8229600" cy="622300"/>
          </a:xfrm>
        </p:spPr>
        <p:txBody>
          <a:bodyPr/>
          <a:lstStyle/>
          <a:p>
            <a:r>
              <a:rPr lang="en-US" sz="3200" b="1"/>
              <a:t>DEVELOPING PERCEPTUAL SKILLS….</a:t>
            </a:r>
          </a:p>
        </p:txBody>
      </p:sp>
      <p:sp>
        <p:nvSpPr>
          <p:cNvPr id="83971" name="Rectangle 3"/>
          <p:cNvSpPr>
            <a:spLocks noGrp="1" noChangeArrowheads="1"/>
          </p:cNvSpPr>
          <p:nvPr>
            <p:ph idx="1"/>
          </p:nvPr>
        </p:nvSpPr>
        <p:spPr>
          <a:xfrm>
            <a:off x="1828800" y="1066800"/>
            <a:ext cx="8534400" cy="5562600"/>
          </a:xfrm>
        </p:spPr>
        <p:txBody>
          <a:bodyPr/>
          <a:lstStyle/>
          <a:p>
            <a:pPr>
              <a:lnSpc>
                <a:spcPct val="80000"/>
              </a:lnSpc>
            </a:pPr>
            <a:endParaRPr lang="en-US" sz="2800" b="1"/>
          </a:p>
          <a:p>
            <a:pPr>
              <a:lnSpc>
                <a:spcPct val="80000"/>
              </a:lnSpc>
            </a:pPr>
            <a:r>
              <a:rPr lang="en-US" sz="2800" b="1"/>
              <a:t>4.	</a:t>
            </a:r>
            <a:r>
              <a:rPr lang="en-US" sz="2800" b="1" u="sng"/>
              <a:t>Enhancing self – concept</a:t>
            </a:r>
            <a:r>
              <a:rPr lang="en-US" sz="2800" b="1"/>
              <a:t> :              	   	Self-concept or a good self image is a function of how successfully we accomplish the things we attempt to do. When people perform roles where they exhibit their competence and get success, they develop a basic sense of self esteem and have positive self regard.</a:t>
            </a:r>
          </a:p>
          <a:p>
            <a:pPr>
              <a:lnSpc>
                <a:spcPct val="80000"/>
              </a:lnSpc>
            </a:pPr>
            <a:endParaRPr lang="en-US" sz="2800" b="1"/>
          </a:p>
          <a:p>
            <a:pPr>
              <a:lnSpc>
                <a:spcPct val="80000"/>
              </a:lnSpc>
            </a:pPr>
            <a:r>
              <a:rPr lang="en-US" sz="2800" b="1"/>
              <a:t>5.	</a:t>
            </a:r>
            <a:r>
              <a:rPr lang="en-US" sz="2800" b="1" u="sng"/>
              <a:t>Communication more openly</a:t>
            </a:r>
            <a:r>
              <a:rPr lang="en-US" sz="2800" b="1"/>
              <a:t> :            	Managers  should be able to effectively communicate to employees so that misconceptions can be dispelled.</a:t>
            </a:r>
            <a:endParaRPr lang="en-US" sz="2800" b="1" u="sng"/>
          </a:p>
        </p:txBody>
      </p:sp>
    </p:spTree>
    <p:extLst>
      <p:ext uri="{BB962C8B-B14F-4D97-AF65-F5344CB8AC3E}">
        <p14:creationId xmlns:p14="http://schemas.microsoft.com/office/powerpoint/2010/main" xmlns="" val="1092693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81200" y="292100"/>
            <a:ext cx="8229600" cy="622300"/>
          </a:xfrm>
        </p:spPr>
        <p:txBody>
          <a:bodyPr/>
          <a:lstStyle/>
          <a:p>
            <a:r>
              <a:rPr lang="en-US" sz="3200" b="1"/>
              <a:t>DEVELOPING PERCEPTUAL SKILLS….</a:t>
            </a:r>
          </a:p>
        </p:txBody>
      </p:sp>
      <p:sp>
        <p:nvSpPr>
          <p:cNvPr id="84995" name="Rectangle 3"/>
          <p:cNvSpPr>
            <a:spLocks noGrp="1" noChangeArrowheads="1"/>
          </p:cNvSpPr>
          <p:nvPr>
            <p:ph idx="1"/>
          </p:nvPr>
        </p:nvSpPr>
        <p:spPr>
          <a:xfrm>
            <a:off x="1828800" y="1143000"/>
            <a:ext cx="8534400" cy="5334000"/>
          </a:xfrm>
        </p:spPr>
        <p:txBody>
          <a:bodyPr/>
          <a:lstStyle/>
          <a:p>
            <a:pPr>
              <a:lnSpc>
                <a:spcPct val="90000"/>
              </a:lnSpc>
            </a:pPr>
            <a:r>
              <a:rPr lang="en-US" sz="2800" b="1"/>
              <a:t>6.	</a:t>
            </a:r>
            <a:r>
              <a:rPr lang="en-US" sz="2800" b="1" u="sng"/>
              <a:t>Avoiding common biases in perceptions </a:t>
            </a:r>
            <a:r>
              <a:rPr lang="en-US" sz="2800" b="1"/>
              <a:t>: 	 Managers should try to considerably minimise their perceptual biases. They should consciously raise their level of awareness in their interactions with situations.</a:t>
            </a:r>
          </a:p>
          <a:p>
            <a:pPr>
              <a:lnSpc>
                <a:spcPct val="90000"/>
              </a:lnSpc>
            </a:pPr>
            <a:endParaRPr lang="en-US" sz="2800" b="1"/>
          </a:p>
          <a:p>
            <a:pPr>
              <a:lnSpc>
                <a:spcPct val="90000"/>
              </a:lnSpc>
            </a:pPr>
            <a:r>
              <a:rPr lang="en-US" sz="2800" b="1"/>
              <a:t>7.	</a:t>
            </a:r>
            <a:r>
              <a:rPr lang="en-US" sz="2800" b="1" u="sng"/>
              <a:t>Avoiding attributions </a:t>
            </a:r>
            <a:r>
              <a:rPr lang="en-US" sz="2800" b="1"/>
              <a:t>:                            	Mangers should try to avoid making inappropriate attributions and should obtain as accurate as assessment of the situation as possible so that dysfunctional consequences can be avoided.</a:t>
            </a:r>
            <a:endParaRPr lang="en-US" sz="2800" b="1" u="sng"/>
          </a:p>
        </p:txBody>
      </p:sp>
    </p:spTree>
    <p:extLst>
      <p:ext uri="{BB962C8B-B14F-4D97-AF65-F5344CB8AC3E}">
        <p14:creationId xmlns:p14="http://schemas.microsoft.com/office/powerpoint/2010/main" xmlns="" val="1702489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idx="1"/>
          </p:nvPr>
        </p:nvSpPr>
        <p:spPr>
          <a:xfrm>
            <a:off x="765077" y="214745"/>
            <a:ext cx="8229600" cy="6400800"/>
          </a:xfrm>
          <a:noFill/>
          <a:ln/>
        </p:spPr>
        <p:txBody>
          <a:bodyPr>
            <a:normAutofit fontScale="92500" lnSpcReduction="10000"/>
          </a:bodyPr>
          <a:lstStyle/>
          <a:p>
            <a:pPr>
              <a:buFont typeface="Wingdings" panose="05000000000000000000" pitchFamily="2" charset="2"/>
              <a:buNone/>
            </a:pPr>
            <a:r>
              <a:rPr lang="en-US" altLang="en-US" dirty="0"/>
              <a:t>	</a:t>
            </a:r>
            <a:r>
              <a:rPr lang="en-US" altLang="en-US" sz="3200" b="1" dirty="0"/>
              <a:t>Perception</a:t>
            </a:r>
          </a:p>
          <a:p>
            <a:pPr>
              <a:buFont typeface="Wingdings" panose="05000000000000000000" pitchFamily="2" charset="2"/>
              <a:buNone/>
            </a:pPr>
            <a:endParaRPr lang="en-US" altLang="en-US" b="1" dirty="0"/>
          </a:p>
          <a:p>
            <a:pPr>
              <a:buFont typeface="Wingdings" panose="05000000000000000000" pitchFamily="2" charset="2"/>
              <a:buNone/>
            </a:pPr>
            <a:r>
              <a:rPr lang="en-US" altLang="en-US" sz="2000" dirty="0"/>
              <a:t> </a:t>
            </a:r>
            <a:r>
              <a:rPr lang="en-US" altLang="en-US" sz="2600" dirty="0"/>
              <a:t>“ The study of perception is concerned with identifying the </a:t>
            </a:r>
            <a:r>
              <a:rPr lang="en-US" altLang="en-US" sz="2600" dirty="0" smtClean="0"/>
              <a:t>process through </a:t>
            </a:r>
            <a:r>
              <a:rPr lang="en-US" altLang="en-US" sz="2600" dirty="0"/>
              <a:t>which we interpret and organize sensory information </a:t>
            </a:r>
            <a:r>
              <a:rPr lang="en-US" altLang="en-US" sz="2600" dirty="0" smtClean="0"/>
              <a:t>to </a:t>
            </a:r>
            <a:r>
              <a:rPr lang="en-US" altLang="en-US" sz="2600" dirty="0"/>
              <a:t>produce our conscious experience of objects and object relationship.”</a:t>
            </a:r>
          </a:p>
          <a:p>
            <a:pPr>
              <a:buFont typeface="Wingdings" panose="05000000000000000000" pitchFamily="2" charset="2"/>
              <a:buNone/>
            </a:pPr>
            <a:endParaRPr lang="en-US" altLang="en-US" sz="2600" dirty="0"/>
          </a:p>
          <a:p>
            <a:pPr>
              <a:buFont typeface="Wingdings" panose="05000000000000000000" pitchFamily="2" charset="2"/>
              <a:buNone/>
            </a:pPr>
            <a:r>
              <a:rPr lang="en-US" altLang="en-US" sz="2600" dirty="0"/>
              <a:t>“ Perception is the process of receiving information about and making sense of the world around us. It involves deciding which information to notice, how to categorize this information and how to interpret it within the framework of existing knowledge.</a:t>
            </a:r>
          </a:p>
          <a:p>
            <a:pPr>
              <a:buFont typeface="Wingdings" panose="05000000000000000000" pitchFamily="2" charset="2"/>
              <a:buNone/>
            </a:pPr>
            <a:endParaRPr lang="en-US" altLang="en-US" sz="2600" dirty="0"/>
          </a:p>
          <a:p>
            <a:pPr>
              <a:buFont typeface="Wingdings" panose="05000000000000000000" pitchFamily="2" charset="2"/>
              <a:buNone/>
            </a:pPr>
            <a:r>
              <a:rPr lang="en-US" altLang="en-US" sz="2600" dirty="0"/>
              <a:t>“  A process by which individuals organize and interpret their sensory impressions in order to give meaning to their </a:t>
            </a:r>
            <a:r>
              <a:rPr lang="en-US" altLang="en-US" sz="2600" dirty="0" smtClean="0"/>
              <a:t>environment”.</a:t>
            </a:r>
            <a:endParaRPr lang="en-US" altLang="en-US" sz="2600" dirty="0"/>
          </a:p>
          <a:p>
            <a:pPr>
              <a:buFont typeface="Wingdings" panose="05000000000000000000" pitchFamily="2" charset="2"/>
              <a:buNone/>
            </a:pPr>
            <a:endParaRPr lang="en-US" altLang="en-US" sz="2000" dirty="0"/>
          </a:p>
          <a:p>
            <a:pPr>
              <a:buFont typeface="Wingdings" panose="05000000000000000000" pitchFamily="2" charset="2"/>
              <a:buNone/>
            </a:pPr>
            <a:endParaRPr lang="en-US" altLang="en-US" dirty="0"/>
          </a:p>
        </p:txBody>
      </p:sp>
      <p:sp>
        <p:nvSpPr>
          <p:cNvPr id="4" name="Slide Number Placeholder 3"/>
          <p:cNvSpPr>
            <a:spLocks noGrp="1"/>
          </p:cNvSpPr>
          <p:nvPr>
            <p:ph type="sldNum" sz="quarter" idx="12"/>
          </p:nvPr>
        </p:nvSpPr>
        <p:spPr/>
        <p:txBody>
          <a:bodyPr/>
          <a:lstStyle/>
          <a:p>
            <a:fld id="{26BDA115-74AD-4D86-B5D6-A0CF430FA481}" type="slidenum">
              <a:rPr lang="en-US" altLang="en-US"/>
              <a:pPr/>
              <a:t>3</a:t>
            </a:fld>
            <a:endParaRPr lang="en-US" altLang="en-US"/>
          </a:p>
        </p:txBody>
      </p:sp>
      <p:sp>
        <p:nvSpPr>
          <p:cNvPr id="3080" name="Line 8"/>
          <p:cNvSpPr>
            <a:spLocks noChangeShapeType="1"/>
          </p:cNvSpPr>
          <p:nvPr/>
        </p:nvSpPr>
        <p:spPr bwMode="auto">
          <a:xfrm>
            <a:off x="962891" y="810491"/>
            <a:ext cx="6629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37260916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Attitudes</a:t>
            </a:r>
            <a:endParaRPr lang="en-IN" dirty="0"/>
          </a:p>
        </p:txBody>
      </p:sp>
      <p:sp>
        <p:nvSpPr>
          <p:cNvPr id="3" name="Subtitle 2"/>
          <p:cNvSpPr>
            <a:spLocks noGrp="1"/>
          </p:cNvSpPr>
          <p:nvPr>
            <p:ph type="subTitle" idx="1"/>
          </p:nvPr>
        </p:nvSpPr>
        <p:spPr/>
        <p:txBody>
          <a:bodyPr/>
          <a:lstStyle/>
          <a:p>
            <a:r>
              <a:rPr lang="en-IN" dirty="0" smtClean="0"/>
              <a:t>Formation, components of attitudes, relation between attitude and behaviour</a:t>
            </a:r>
            <a:endParaRPr lang="en-IN" dirty="0"/>
          </a:p>
        </p:txBody>
      </p:sp>
    </p:spTree>
    <p:extLst>
      <p:ext uri="{BB962C8B-B14F-4D97-AF65-F5344CB8AC3E}">
        <p14:creationId xmlns:p14="http://schemas.microsoft.com/office/powerpoint/2010/main" xmlns="" val="1851176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9219" name="Slide Number Placeholder 3"/>
          <p:cNvSpPr>
            <a:spLocks noGrp="1"/>
          </p:cNvSpPr>
          <p:nvPr>
            <p:ph type="sldNum" sz="quarter" idx="12"/>
          </p:nvPr>
        </p:nvSpPr>
        <p:spPr>
          <a:xfrm>
            <a:off x="9653588" y="5734050"/>
            <a:ext cx="609600" cy="520700"/>
          </a:xfrm>
          <a:noFill/>
        </p:spPr>
        <p:txBody>
          <a:bodyPr anchor="ctr"/>
          <a:lstStyle/>
          <a:p>
            <a:pPr algn="ctr"/>
            <a:fld id="{7237D7BD-45AB-44E1-AB55-CF3448CC3D47}" type="slidenum">
              <a:rPr lang="en-US" sz="1400" b="1">
                <a:solidFill>
                  <a:srgbClr val="FFFFFF"/>
                </a:solidFill>
                <a:latin typeface="Arial" pitchFamily="34" charset="0"/>
              </a:rPr>
              <a:pPr algn="ctr"/>
              <a:t>31</a:t>
            </a:fld>
            <a:endParaRPr lang="en-US" sz="1400" b="1">
              <a:solidFill>
                <a:srgbClr val="FFFFFF"/>
              </a:solidFill>
              <a:latin typeface="Arial" pitchFamily="34" charset="0"/>
            </a:endParaRPr>
          </a:p>
        </p:txBody>
      </p:sp>
      <p:sp>
        <p:nvSpPr>
          <p:cNvPr id="9220" name="Rectangle 4"/>
          <p:cNvSpPr>
            <a:spLocks noChangeArrowheads="1"/>
          </p:cNvSpPr>
          <p:nvPr/>
        </p:nvSpPr>
        <p:spPr bwMode="auto">
          <a:xfrm>
            <a:off x="1828800" y="304800"/>
            <a:ext cx="8229600" cy="838200"/>
          </a:xfrm>
          <a:prstGeom prst="rect">
            <a:avLst/>
          </a:prstGeom>
          <a:noFill/>
          <a:ln w="9525">
            <a:noFill/>
            <a:miter lim="800000"/>
            <a:headEnd/>
            <a:tailEnd/>
          </a:ln>
        </p:spPr>
        <p:txBody>
          <a:bodyPr anchor="ctr"/>
          <a:lstStyle/>
          <a:p>
            <a:pPr eaLnBrk="1" hangingPunct="1"/>
            <a:r>
              <a:rPr lang="en-GB" sz="3400">
                <a:solidFill>
                  <a:schemeClr val="tx2"/>
                </a:solidFill>
                <a:latin typeface="Verdana" pitchFamily="34" charset="0"/>
              </a:rPr>
              <a:t>Defining Attitudes</a:t>
            </a:r>
          </a:p>
        </p:txBody>
      </p:sp>
      <p:sp>
        <p:nvSpPr>
          <p:cNvPr id="9221" name="Rectangle 5"/>
          <p:cNvSpPr>
            <a:spLocks noChangeArrowheads="1"/>
          </p:cNvSpPr>
          <p:nvPr/>
        </p:nvSpPr>
        <p:spPr bwMode="auto">
          <a:xfrm>
            <a:off x="1981200" y="1219200"/>
            <a:ext cx="8229600" cy="51054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pPr>
            <a:r>
              <a:rPr lang="en-GB" sz="2100" dirty="0">
                <a:latin typeface="Verdana" pitchFamily="34" charset="0"/>
              </a:rPr>
              <a:t>Attitude is a hypothetical construct</a:t>
            </a:r>
          </a:p>
          <a:p>
            <a:pPr marL="469900" indent="-469900">
              <a:spcBef>
                <a:spcPct val="20000"/>
              </a:spcBef>
              <a:buClr>
                <a:schemeClr val="accent2"/>
              </a:buClr>
              <a:buFont typeface="Wingdings" pitchFamily="2" charset="2"/>
              <a:buChar char="o"/>
            </a:pPr>
            <a:r>
              <a:rPr lang="en-GB" sz="2100" dirty="0">
                <a:latin typeface="Verdana" pitchFamily="34" charset="0"/>
              </a:rPr>
              <a:t>Cannot be directly observed – inferred from what people say and do</a:t>
            </a:r>
          </a:p>
          <a:p>
            <a:pPr marL="469900" indent="-469900">
              <a:spcBef>
                <a:spcPct val="20000"/>
              </a:spcBef>
              <a:buClr>
                <a:schemeClr val="accent2"/>
              </a:buClr>
              <a:buFont typeface="Wingdings" pitchFamily="2" charset="2"/>
              <a:buChar char="o"/>
            </a:pPr>
            <a:r>
              <a:rPr lang="en-GB" sz="2100" dirty="0">
                <a:latin typeface="Verdana" pitchFamily="34" charset="0"/>
              </a:rPr>
              <a:t>Attitude objects are concrete, abstract, about people, groups of people and inanimate objects</a:t>
            </a:r>
          </a:p>
          <a:p>
            <a:pPr marL="469900" indent="-469900">
              <a:spcBef>
                <a:spcPct val="20000"/>
              </a:spcBef>
              <a:buClr>
                <a:schemeClr val="accent2"/>
              </a:buClr>
              <a:buFont typeface="Wingdings" pitchFamily="2" charset="2"/>
              <a:buChar char="o"/>
            </a:pPr>
            <a:r>
              <a:rPr lang="en-GB" sz="2100" dirty="0">
                <a:latin typeface="Verdana" pitchFamily="34" charset="0"/>
              </a:rPr>
              <a:t>Behaviour towards objects is dependent upon attitude towards objects</a:t>
            </a:r>
          </a:p>
          <a:p>
            <a:pPr marL="469900" indent="-469900">
              <a:spcBef>
                <a:spcPct val="20000"/>
              </a:spcBef>
              <a:buClr>
                <a:schemeClr val="accent2"/>
              </a:buClr>
              <a:buFont typeface="Wingdings" pitchFamily="2" charset="2"/>
              <a:buChar char="o"/>
            </a:pPr>
            <a:r>
              <a:rPr lang="en-GB" sz="2100" dirty="0">
                <a:latin typeface="Verdana" pitchFamily="34" charset="0"/>
              </a:rPr>
              <a:t>Attitudes tend to persist unless something is done to change them</a:t>
            </a:r>
          </a:p>
          <a:p>
            <a:pPr marL="469900" indent="-469900">
              <a:spcBef>
                <a:spcPct val="20000"/>
              </a:spcBef>
              <a:buClr>
                <a:schemeClr val="accent2"/>
              </a:buClr>
              <a:buFont typeface="Wingdings" pitchFamily="2" charset="2"/>
              <a:buChar char="o"/>
            </a:pPr>
            <a:r>
              <a:rPr lang="en-GB" sz="2100" dirty="0">
                <a:latin typeface="Verdana" pitchFamily="34" charset="0"/>
              </a:rPr>
              <a:t>Attitudes can fall anywhere along a continuum from very favourable to very unfavourable.</a:t>
            </a:r>
          </a:p>
          <a:p>
            <a:pPr marL="469900" indent="-469900">
              <a:spcBef>
                <a:spcPct val="20000"/>
              </a:spcBef>
              <a:buClr>
                <a:schemeClr val="accent2"/>
              </a:buClr>
              <a:buFont typeface="Wingdings" pitchFamily="2" charset="2"/>
              <a:buChar char="o"/>
            </a:pPr>
            <a:r>
              <a:rPr lang="en-GB" sz="2100" dirty="0">
                <a:latin typeface="Verdana" pitchFamily="34" charset="0"/>
              </a:rPr>
              <a:t>Attitudes are directed towards some object about which a person has feelings  or affect and beliefs</a:t>
            </a:r>
          </a:p>
          <a:p>
            <a:pPr marL="469900" indent="-469900">
              <a:spcBef>
                <a:spcPct val="20000"/>
              </a:spcBef>
              <a:buClr>
                <a:schemeClr val="accent2"/>
              </a:buClr>
              <a:buFont typeface="Wingdings" pitchFamily="2" charset="2"/>
              <a:buChar char="o"/>
            </a:pPr>
            <a:endParaRPr lang="en-GB" sz="2100" dirty="0">
              <a:latin typeface="Verdana" pitchFamily="34" charset="0"/>
            </a:endParaRPr>
          </a:p>
          <a:p>
            <a:pPr marL="469900" indent="-469900">
              <a:spcBef>
                <a:spcPct val="20000"/>
              </a:spcBef>
              <a:buClr>
                <a:schemeClr val="accent2"/>
              </a:buClr>
              <a:buFont typeface="Wingdings" pitchFamily="2" charset="2"/>
              <a:buChar char="o"/>
            </a:pPr>
            <a:endParaRPr lang="en-GB" sz="2100" dirty="0">
              <a:latin typeface="Verdana" pitchFamily="34" charset="0"/>
            </a:endParaRPr>
          </a:p>
          <a:p>
            <a:pPr marL="469900" indent="-469900">
              <a:spcBef>
                <a:spcPct val="20000"/>
              </a:spcBef>
              <a:buClr>
                <a:schemeClr val="accent2"/>
              </a:buClr>
              <a:buFont typeface="Wingdings" pitchFamily="2" charset="2"/>
              <a:buChar char="o"/>
            </a:pPr>
            <a:endParaRPr lang="en-GB" sz="2600" dirty="0">
              <a:latin typeface="Verdana" pitchFamily="34" charset="0"/>
            </a:endParaRPr>
          </a:p>
        </p:txBody>
      </p:sp>
    </p:spTree>
    <p:extLst>
      <p:ext uri="{BB962C8B-B14F-4D97-AF65-F5344CB8AC3E}">
        <p14:creationId xmlns:p14="http://schemas.microsoft.com/office/powerpoint/2010/main" xmlns="" val="78530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0243" name="Slide Number Placeholder 2"/>
          <p:cNvSpPr>
            <a:spLocks noGrp="1"/>
          </p:cNvSpPr>
          <p:nvPr>
            <p:ph type="sldNum" sz="quarter" idx="12"/>
          </p:nvPr>
        </p:nvSpPr>
        <p:spPr>
          <a:xfrm>
            <a:off x="9653588" y="5734050"/>
            <a:ext cx="609600" cy="520700"/>
          </a:xfrm>
          <a:noFill/>
        </p:spPr>
        <p:txBody>
          <a:bodyPr anchor="ctr"/>
          <a:lstStyle/>
          <a:p>
            <a:pPr algn="ctr"/>
            <a:fld id="{E985502A-2DA4-4271-AA86-A83FA9335C17}" type="slidenum">
              <a:rPr lang="en-US" sz="1400" b="1">
                <a:solidFill>
                  <a:srgbClr val="FFFFFF"/>
                </a:solidFill>
                <a:latin typeface="Arial" pitchFamily="34" charset="0"/>
              </a:rPr>
              <a:pPr algn="ctr"/>
              <a:t>32</a:t>
            </a:fld>
            <a:endParaRPr lang="en-US" sz="1400" b="1">
              <a:solidFill>
                <a:srgbClr val="FFFFFF"/>
              </a:solidFill>
              <a:latin typeface="Arial" pitchFamily="34" charset="0"/>
            </a:endParaRPr>
          </a:p>
        </p:txBody>
      </p:sp>
      <p:sp>
        <p:nvSpPr>
          <p:cNvPr id="4" name="Title 2"/>
          <p:cNvSpPr txBox="1">
            <a:spLocks/>
          </p:cNvSpPr>
          <p:nvPr/>
        </p:nvSpPr>
        <p:spPr>
          <a:xfrm>
            <a:off x="1524000" y="0"/>
            <a:ext cx="9144000" cy="1143000"/>
          </a:xfrm>
          <a:prstGeom prst="rect">
            <a:avLst/>
          </a:prstGeom>
        </p:spPr>
        <p:txBody>
          <a:bodyPr>
            <a:normAutofit fontScale="97500"/>
          </a:bodyPr>
          <a:lstStyle/>
          <a:p>
            <a:pPr algn="ctr" eaLnBrk="1" hangingPunct="1">
              <a:defRPr/>
            </a:pPr>
            <a:r>
              <a:rPr lang="en-US" sz="3000" cap="small">
                <a:solidFill>
                  <a:schemeClr val="tx2"/>
                </a:solidFill>
                <a:latin typeface="+mj-lt"/>
                <a:ea typeface="+mj-ea"/>
                <a:cs typeface="+mj-cs"/>
              </a:rPr>
              <a:t>How much do you see of an iceberg?</a:t>
            </a:r>
            <a:endParaRPr lang="en-US" sz="3000" cap="small" dirty="0">
              <a:solidFill>
                <a:schemeClr val="tx2"/>
              </a:solidFill>
              <a:latin typeface="+mj-lt"/>
              <a:ea typeface="+mj-ea"/>
              <a:cs typeface="+mj-cs"/>
            </a:endParaRPr>
          </a:p>
        </p:txBody>
      </p:sp>
      <p:pic>
        <p:nvPicPr>
          <p:cNvPr id="10245" name="Picture 13" descr="Iceberg2"/>
          <p:cNvPicPr>
            <a:picLocks noChangeAspect="1" noChangeArrowheads="1"/>
          </p:cNvPicPr>
          <p:nvPr/>
        </p:nvPicPr>
        <p:blipFill>
          <a:blip r:embed="rId2" cstate="print"/>
          <a:srcRect/>
          <a:stretch>
            <a:fillRect/>
          </a:stretch>
        </p:blipFill>
        <p:spPr bwMode="auto">
          <a:xfrm>
            <a:off x="1981201" y="1219201"/>
            <a:ext cx="7104063" cy="4525963"/>
          </a:xfrm>
          <a:prstGeom prst="rect">
            <a:avLst/>
          </a:prstGeom>
          <a:noFill/>
          <a:ln w="9525">
            <a:noFill/>
            <a:miter lim="800000"/>
            <a:headEnd/>
            <a:tailEnd/>
          </a:ln>
        </p:spPr>
      </p:pic>
    </p:spTree>
    <p:extLst>
      <p:ext uri="{BB962C8B-B14F-4D97-AF65-F5344CB8AC3E}">
        <p14:creationId xmlns:p14="http://schemas.microsoft.com/office/powerpoint/2010/main" xmlns="" val="4208024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1267" name="Slide Number Placeholder 2"/>
          <p:cNvSpPr>
            <a:spLocks noGrp="1"/>
          </p:cNvSpPr>
          <p:nvPr>
            <p:ph type="sldNum" sz="quarter" idx="12"/>
          </p:nvPr>
        </p:nvSpPr>
        <p:spPr>
          <a:xfrm>
            <a:off x="9653588" y="5734050"/>
            <a:ext cx="609600" cy="520700"/>
          </a:xfrm>
          <a:noFill/>
        </p:spPr>
        <p:txBody>
          <a:bodyPr anchor="ctr"/>
          <a:lstStyle/>
          <a:p>
            <a:pPr algn="ctr"/>
            <a:fld id="{A9B128A4-E494-4AAB-836B-CC87860820F7}" type="slidenum">
              <a:rPr lang="en-US" sz="1400" b="1">
                <a:solidFill>
                  <a:srgbClr val="FFFFFF"/>
                </a:solidFill>
                <a:latin typeface="Arial" pitchFamily="34" charset="0"/>
              </a:rPr>
              <a:pPr algn="ctr"/>
              <a:t>33</a:t>
            </a:fld>
            <a:endParaRPr lang="en-US" sz="1400" b="1">
              <a:solidFill>
                <a:srgbClr val="FFFFFF"/>
              </a:solidFill>
              <a:latin typeface="Arial" pitchFamily="34" charset="0"/>
            </a:endParaRPr>
          </a:p>
        </p:txBody>
      </p:sp>
      <p:pic>
        <p:nvPicPr>
          <p:cNvPr id="11268" name="Picture 4" descr="Iceberg3"/>
          <p:cNvPicPr>
            <a:picLocks noChangeAspect="1" noChangeArrowheads="1"/>
          </p:cNvPicPr>
          <p:nvPr/>
        </p:nvPicPr>
        <p:blipFill>
          <a:blip r:embed="rId2" cstate="print"/>
          <a:srcRect/>
          <a:stretch>
            <a:fillRect/>
          </a:stretch>
        </p:blipFill>
        <p:spPr bwMode="auto">
          <a:xfrm>
            <a:off x="1752601" y="1066801"/>
            <a:ext cx="3343275" cy="4525963"/>
          </a:xfrm>
          <a:prstGeom prst="rect">
            <a:avLst/>
          </a:prstGeom>
          <a:noFill/>
          <a:ln w="38100">
            <a:solidFill>
              <a:srgbClr val="000000"/>
            </a:solidFill>
            <a:miter lim="800000"/>
            <a:headEnd/>
            <a:tailEnd/>
          </a:ln>
        </p:spPr>
      </p:pic>
      <p:sp>
        <p:nvSpPr>
          <p:cNvPr id="11269" name="Text Box 11"/>
          <p:cNvSpPr txBox="1">
            <a:spLocks noChangeArrowheads="1"/>
          </p:cNvSpPr>
          <p:nvPr/>
        </p:nvSpPr>
        <p:spPr bwMode="auto">
          <a:xfrm>
            <a:off x="5410200" y="1752600"/>
            <a:ext cx="2808288" cy="2677656"/>
          </a:xfrm>
          <a:prstGeom prst="rect">
            <a:avLst/>
          </a:prstGeom>
          <a:noFill/>
          <a:ln w="9525">
            <a:noFill/>
            <a:miter lim="800000"/>
            <a:headEnd/>
            <a:tailEnd/>
          </a:ln>
        </p:spPr>
        <p:txBody>
          <a:bodyPr>
            <a:spAutoFit/>
          </a:bodyPr>
          <a:lstStyle/>
          <a:p>
            <a:pPr>
              <a:spcBef>
                <a:spcPct val="50000"/>
              </a:spcBef>
            </a:pPr>
            <a:r>
              <a:rPr lang="en-US" sz="2800" b="1"/>
              <a:t>ONLY 10% OF </a:t>
            </a:r>
            <a:r>
              <a:rPr lang="en-US" sz="2800" b="1" u="sng"/>
              <a:t>ANY</a:t>
            </a:r>
            <a:r>
              <a:rPr lang="en-US" sz="2800" b="1"/>
              <a:t> ICEBERG IS VISIBLE. THE REMAINING 90% IS BELOW SEA LEVEL.</a:t>
            </a:r>
          </a:p>
        </p:txBody>
      </p:sp>
      <p:pic>
        <p:nvPicPr>
          <p:cNvPr id="11270" name="Picture 7" descr="j0078748"/>
          <p:cNvPicPr>
            <a:picLocks noChangeAspect="1" noChangeArrowheads="1"/>
          </p:cNvPicPr>
          <p:nvPr/>
        </p:nvPicPr>
        <p:blipFill>
          <a:blip r:embed="rId3" cstate="print"/>
          <a:srcRect/>
          <a:stretch>
            <a:fillRect/>
          </a:stretch>
        </p:blipFill>
        <p:spPr bwMode="auto">
          <a:xfrm>
            <a:off x="8610600" y="2286001"/>
            <a:ext cx="1703388" cy="2511425"/>
          </a:xfrm>
          <a:prstGeom prst="rect">
            <a:avLst/>
          </a:prstGeom>
          <a:noFill/>
          <a:ln w="9525">
            <a:noFill/>
            <a:miter lim="800000"/>
            <a:headEnd/>
            <a:tailEnd/>
          </a:ln>
        </p:spPr>
      </p:pic>
    </p:spTree>
    <p:extLst>
      <p:ext uri="{BB962C8B-B14F-4D97-AF65-F5344CB8AC3E}">
        <p14:creationId xmlns:p14="http://schemas.microsoft.com/office/powerpoint/2010/main" xmlns="" val="69144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2291" name="Slide Number Placeholder 2"/>
          <p:cNvSpPr>
            <a:spLocks noGrp="1"/>
          </p:cNvSpPr>
          <p:nvPr>
            <p:ph type="sldNum" sz="quarter" idx="12"/>
          </p:nvPr>
        </p:nvSpPr>
        <p:spPr>
          <a:xfrm>
            <a:off x="9653588" y="5734050"/>
            <a:ext cx="609600" cy="520700"/>
          </a:xfrm>
          <a:noFill/>
        </p:spPr>
        <p:txBody>
          <a:bodyPr anchor="ctr"/>
          <a:lstStyle/>
          <a:p>
            <a:pPr algn="ctr"/>
            <a:fld id="{2F0C06B2-DDC6-41D5-9B8A-FD6374ABFCAC}" type="slidenum">
              <a:rPr lang="en-US" sz="1400" b="1">
                <a:solidFill>
                  <a:srgbClr val="FFFFFF"/>
                </a:solidFill>
                <a:latin typeface="Arial" pitchFamily="34" charset="0"/>
              </a:rPr>
              <a:pPr algn="ctr"/>
              <a:t>34</a:t>
            </a:fld>
            <a:endParaRPr lang="en-US" sz="1400" b="1">
              <a:solidFill>
                <a:srgbClr val="FFFFFF"/>
              </a:solidFill>
              <a:latin typeface="Arial" pitchFamily="34" charset="0"/>
            </a:endParaRPr>
          </a:p>
        </p:txBody>
      </p:sp>
      <p:sp>
        <p:nvSpPr>
          <p:cNvPr id="12292" name="Rectangle 2"/>
          <p:cNvSpPr>
            <a:spLocks noChangeArrowheads="1"/>
          </p:cNvSpPr>
          <p:nvPr/>
        </p:nvSpPr>
        <p:spPr bwMode="auto">
          <a:xfrm>
            <a:off x="1524000" y="1052514"/>
            <a:ext cx="9144000" cy="1944687"/>
          </a:xfrm>
          <a:prstGeom prst="rect">
            <a:avLst/>
          </a:prstGeom>
          <a:solidFill>
            <a:srgbClr val="CCFFFF"/>
          </a:solidFill>
          <a:ln w="9525">
            <a:noFill/>
            <a:miter lim="800000"/>
            <a:headEnd/>
            <a:tailEnd/>
          </a:ln>
        </p:spPr>
        <p:txBody>
          <a:bodyPr wrap="none" anchor="ctr"/>
          <a:lstStyle/>
          <a:p>
            <a:endParaRPr lang="en-US"/>
          </a:p>
        </p:txBody>
      </p:sp>
      <p:sp>
        <p:nvSpPr>
          <p:cNvPr id="8" name="Rectangle 3"/>
          <p:cNvSpPr>
            <a:spLocks noChangeArrowheads="1"/>
          </p:cNvSpPr>
          <p:nvPr/>
        </p:nvSpPr>
        <p:spPr bwMode="auto">
          <a:xfrm>
            <a:off x="1524000" y="2997200"/>
            <a:ext cx="9144000" cy="3860800"/>
          </a:xfrm>
          <a:prstGeom prst="rect">
            <a:avLst/>
          </a:prstGeom>
          <a:solidFill>
            <a:schemeClr val="bg1">
              <a:lumMod val="85000"/>
            </a:schemeClr>
          </a:solidFill>
          <a:ln w="9525">
            <a:noFill/>
            <a:miter lim="800000"/>
            <a:headEnd/>
            <a:tailEnd/>
          </a:ln>
          <a:effectLst/>
        </p:spPr>
        <p:txBody>
          <a:bodyPr wrap="none" anchor="ctr"/>
          <a:lstStyle/>
          <a:p>
            <a:pPr>
              <a:defRPr/>
            </a:pPr>
            <a:endParaRPr lang="en-US"/>
          </a:p>
        </p:txBody>
      </p:sp>
      <p:sp>
        <p:nvSpPr>
          <p:cNvPr id="12294" name="Freeform 4"/>
          <p:cNvSpPr>
            <a:spLocks/>
          </p:cNvSpPr>
          <p:nvPr/>
        </p:nvSpPr>
        <p:spPr bwMode="auto">
          <a:xfrm>
            <a:off x="1774825" y="1341438"/>
            <a:ext cx="8555038" cy="5294312"/>
          </a:xfrm>
          <a:custGeom>
            <a:avLst/>
            <a:gdLst>
              <a:gd name="T0" fmla="*/ 2147483647 w 5026"/>
              <a:gd name="T1" fmla="*/ 2147483647 h 3335"/>
              <a:gd name="T2" fmla="*/ 2147483647 w 5026"/>
              <a:gd name="T3" fmla="*/ 2147483647 h 3335"/>
              <a:gd name="T4" fmla="*/ 2147483647 w 5026"/>
              <a:gd name="T5" fmla="*/ 2147483647 h 3335"/>
              <a:gd name="T6" fmla="*/ 2147483647 w 5026"/>
              <a:gd name="T7" fmla="*/ 2147483647 h 3335"/>
              <a:gd name="T8" fmla="*/ 2147483647 w 5026"/>
              <a:gd name="T9" fmla="*/ 2147483647 h 3335"/>
              <a:gd name="T10" fmla="*/ 2147483647 w 5026"/>
              <a:gd name="T11" fmla="*/ 2147483647 h 3335"/>
              <a:gd name="T12" fmla="*/ 2147483647 w 5026"/>
              <a:gd name="T13" fmla="*/ 2147483647 h 3335"/>
              <a:gd name="T14" fmla="*/ 2147483647 w 5026"/>
              <a:gd name="T15" fmla="*/ 2147483647 h 3335"/>
              <a:gd name="T16" fmla="*/ 2147483647 w 5026"/>
              <a:gd name="T17" fmla="*/ 2147483647 h 3335"/>
              <a:gd name="T18" fmla="*/ 2147483647 w 5026"/>
              <a:gd name="T19" fmla="*/ 2147483647 h 3335"/>
              <a:gd name="T20" fmla="*/ 2147483647 w 5026"/>
              <a:gd name="T21" fmla="*/ 2147483647 h 3335"/>
              <a:gd name="T22" fmla="*/ 2147483647 w 5026"/>
              <a:gd name="T23" fmla="*/ 2147483647 h 3335"/>
              <a:gd name="T24" fmla="*/ 2147483647 w 5026"/>
              <a:gd name="T25" fmla="*/ 2147483647 h 3335"/>
              <a:gd name="T26" fmla="*/ 2147483647 w 5026"/>
              <a:gd name="T27" fmla="*/ 2147483647 h 3335"/>
              <a:gd name="T28" fmla="*/ 2147483647 w 5026"/>
              <a:gd name="T29" fmla="*/ 2147483647 h 3335"/>
              <a:gd name="T30" fmla="*/ 2147483647 w 5026"/>
              <a:gd name="T31" fmla="*/ 2147483647 h 3335"/>
              <a:gd name="T32" fmla="*/ 2147483647 w 5026"/>
              <a:gd name="T33" fmla="*/ 2147483647 h 3335"/>
              <a:gd name="T34" fmla="*/ 2147483647 w 5026"/>
              <a:gd name="T35" fmla="*/ 2147483647 h 3335"/>
              <a:gd name="T36" fmla="*/ 2147483647 w 5026"/>
              <a:gd name="T37" fmla="*/ 2147483647 h 3335"/>
              <a:gd name="T38" fmla="*/ 2147483647 w 5026"/>
              <a:gd name="T39" fmla="*/ 2147483647 h 3335"/>
              <a:gd name="T40" fmla="*/ 2147483647 w 5026"/>
              <a:gd name="T41" fmla="*/ 2147483647 h 3335"/>
              <a:gd name="T42" fmla="*/ 2147483647 w 5026"/>
              <a:gd name="T43" fmla="*/ 2147483647 h 3335"/>
              <a:gd name="T44" fmla="*/ 2147483647 w 5026"/>
              <a:gd name="T45" fmla="*/ 2147483647 h 3335"/>
              <a:gd name="T46" fmla="*/ 2147483647 w 5026"/>
              <a:gd name="T47" fmla="*/ 2147483647 h 3335"/>
              <a:gd name="T48" fmla="*/ 2147483647 w 5026"/>
              <a:gd name="T49" fmla="*/ 2147483647 h 3335"/>
              <a:gd name="T50" fmla="*/ 2147483647 w 5026"/>
              <a:gd name="T51" fmla="*/ 2147483647 h 3335"/>
              <a:gd name="T52" fmla="*/ 2147483647 w 5026"/>
              <a:gd name="T53" fmla="*/ 2147483647 h 3335"/>
              <a:gd name="T54" fmla="*/ 2147483647 w 5026"/>
              <a:gd name="T55" fmla="*/ 2147483647 h 3335"/>
              <a:gd name="T56" fmla="*/ 2147483647 w 5026"/>
              <a:gd name="T57" fmla="*/ 2147483647 h 3335"/>
              <a:gd name="T58" fmla="*/ 2147483647 w 5026"/>
              <a:gd name="T59" fmla="*/ 2147483647 h 3335"/>
              <a:gd name="T60" fmla="*/ 2147483647 w 5026"/>
              <a:gd name="T61" fmla="*/ 2147483647 h 3335"/>
              <a:gd name="T62" fmla="*/ 2147483647 w 5026"/>
              <a:gd name="T63" fmla="*/ 2147483647 h 3335"/>
              <a:gd name="T64" fmla="*/ 2147483647 w 5026"/>
              <a:gd name="T65" fmla="*/ 2147483647 h 3335"/>
              <a:gd name="T66" fmla="*/ 2147483647 w 5026"/>
              <a:gd name="T67" fmla="*/ 2147483647 h 3335"/>
              <a:gd name="T68" fmla="*/ 2147483647 w 5026"/>
              <a:gd name="T69" fmla="*/ 2147483647 h 3335"/>
              <a:gd name="T70" fmla="*/ 2147483647 w 5026"/>
              <a:gd name="T71" fmla="*/ 2147483647 h 3335"/>
              <a:gd name="T72" fmla="*/ 2147483647 w 5026"/>
              <a:gd name="T73" fmla="*/ 2147483647 h 3335"/>
              <a:gd name="T74" fmla="*/ 2147483647 w 5026"/>
              <a:gd name="T75" fmla="*/ 2147483647 h 3335"/>
              <a:gd name="T76" fmla="*/ 2147483647 w 5026"/>
              <a:gd name="T77" fmla="*/ 2147483647 h 3335"/>
              <a:gd name="T78" fmla="*/ 2147483647 w 5026"/>
              <a:gd name="T79" fmla="*/ 2147483647 h 3335"/>
              <a:gd name="T80" fmla="*/ 2147483647 w 5026"/>
              <a:gd name="T81" fmla="*/ 2147483647 h 3335"/>
              <a:gd name="T82" fmla="*/ 2147483647 w 5026"/>
              <a:gd name="T83" fmla="*/ 2147483647 h 3335"/>
              <a:gd name="T84" fmla="*/ 2147483647 w 5026"/>
              <a:gd name="T85" fmla="*/ 2147483647 h 3335"/>
              <a:gd name="T86" fmla="*/ 2147483647 w 5026"/>
              <a:gd name="T87" fmla="*/ 2147483647 h 3335"/>
              <a:gd name="T88" fmla="*/ 2147483647 w 5026"/>
              <a:gd name="T89" fmla="*/ 2147483647 h 3335"/>
              <a:gd name="T90" fmla="*/ 2147483647 w 5026"/>
              <a:gd name="T91" fmla="*/ 2147483647 h 3335"/>
              <a:gd name="T92" fmla="*/ 2147483647 w 5026"/>
              <a:gd name="T93" fmla="*/ 2147483647 h 3335"/>
              <a:gd name="T94" fmla="*/ 2147483647 w 5026"/>
              <a:gd name="T95" fmla="*/ 2147483647 h 3335"/>
              <a:gd name="T96" fmla="*/ 2147483647 w 5026"/>
              <a:gd name="T97" fmla="*/ 2147483647 h 3335"/>
              <a:gd name="T98" fmla="*/ 2147483647 w 5026"/>
              <a:gd name="T99" fmla="*/ 2147483647 h 3335"/>
              <a:gd name="T100" fmla="*/ 2147483647 w 5026"/>
              <a:gd name="T101" fmla="*/ 2147483647 h 3335"/>
              <a:gd name="T102" fmla="*/ 2147483647 w 5026"/>
              <a:gd name="T103" fmla="*/ 2147483647 h 3335"/>
              <a:gd name="T104" fmla="*/ 2147483647 w 5026"/>
              <a:gd name="T105" fmla="*/ 2147483647 h 3335"/>
              <a:gd name="T106" fmla="*/ 2147483647 w 5026"/>
              <a:gd name="T107" fmla="*/ 2147483647 h 3335"/>
              <a:gd name="T108" fmla="*/ 2147483647 w 5026"/>
              <a:gd name="T109" fmla="*/ 2147483647 h 3335"/>
              <a:gd name="T110" fmla="*/ 2147483647 w 5026"/>
              <a:gd name="T111" fmla="*/ 2147483647 h 3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6"/>
              <a:gd name="T169" fmla="*/ 0 h 3335"/>
              <a:gd name="T170" fmla="*/ 5026 w 5026"/>
              <a:gd name="T171" fmla="*/ 3335 h 3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6" h="3335">
                <a:moveTo>
                  <a:pt x="2461" y="48"/>
                </a:moveTo>
                <a:cubicBezTo>
                  <a:pt x="2327" y="0"/>
                  <a:pt x="2215" y="53"/>
                  <a:pt x="2092" y="83"/>
                </a:cubicBezTo>
                <a:cubicBezTo>
                  <a:pt x="2065" y="97"/>
                  <a:pt x="2037" y="115"/>
                  <a:pt x="2010" y="128"/>
                </a:cubicBezTo>
                <a:cubicBezTo>
                  <a:pt x="1985" y="140"/>
                  <a:pt x="1953" y="139"/>
                  <a:pt x="1928" y="154"/>
                </a:cubicBezTo>
                <a:cubicBezTo>
                  <a:pt x="1889" y="178"/>
                  <a:pt x="1843" y="207"/>
                  <a:pt x="1805" y="234"/>
                </a:cubicBezTo>
                <a:cubicBezTo>
                  <a:pt x="1762" y="265"/>
                  <a:pt x="1786" y="246"/>
                  <a:pt x="1731" y="305"/>
                </a:cubicBezTo>
                <a:cubicBezTo>
                  <a:pt x="1723" y="314"/>
                  <a:pt x="1706" y="332"/>
                  <a:pt x="1706" y="332"/>
                </a:cubicBezTo>
                <a:cubicBezTo>
                  <a:pt x="1690" y="370"/>
                  <a:pt x="1673" y="388"/>
                  <a:pt x="1649" y="420"/>
                </a:cubicBezTo>
                <a:cubicBezTo>
                  <a:pt x="1629" y="447"/>
                  <a:pt x="1620" y="480"/>
                  <a:pt x="1600" y="509"/>
                </a:cubicBezTo>
                <a:cubicBezTo>
                  <a:pt x="1597" y="521"/>
                  <a:pt x="1596" y="533"/>
                  <a:pt x="1592" y="544"/>
                </a:cubicBezTo>
                <a:cubicBezTo>
                  <a:pt x="1588" y="554"/>
                  <a:pt x="1579" y="561"/>
                  <a:pt x="1576" y="571"/>
                </a:cubicBezTo>
                <a:cubicBezTo>
                  <a:pt x="1571" y="588"/>
                  <a:pt x="1571" y="607"/>
                  <a:pt x="1568" y="624"/>
                </a:cubicBezTo>
                <a:cubicBezTo>
                  <a:pt x="1558" y="669"/>
                  <a:pt x="1538" y="712"/>
                  <a:pt x="1526" y="757"/>
                </a:cubicBezTo>
                <a:cubicBezTo>
                  <a:pt x="1499" y="855"/>
                  <a:pt x="1471" y="930"/>
                  <a:pt x="1404" y="1005"/>
                </a:cubicBezTo>
                <a:cubicBezTo>
                  <a:pt x="1394" y="1049"/>
                  <a:pt x="1380" y="1060"/>
                  <a:pt x="1346" y="1085"/>
                </a:cubicBezTo>
                <a:cubicBezTo>
                  <a:pt x="1327" y="1115"/>
                  <a:pt x="1309" y="1135"/>
                  <a:pt x="1281" y="1156"/>
                </a:cubicBezTo>
                <a:cubicBezTo>
                  <a:pt x="1275" y="1168"/>
                  <a:pt x="1269" y="1179"/>
                  <a:pt x="1264" y="1191"/>
                </a:cubicBezTo>
                <a:cubicBezTo>
                  <a:pt x="1258" y="1208"/>
                  <a:pt x="1264" y="1238"/>
                  <a:pt x="1248" y="1244"/>
                </a:cubicBezTo>
                <a:cubicBezTo>
                  <a:pt x="1231" y="1250"/>
                  <a:pt x="1199" y="1262"/>
                  <a:pt x="1199" y="1262"/>
                </a:cubicBezTo>
                <a:cubicBezTo>
                  <a:pt x="1196" y="1261"/>
                  <a:pt x="1212" y="1332"/>
                  <a:pt x="1198" y="1327"/>
                </a:cubicBezTo>
                <a:cubicBezTo>
                  <a:pt x="1189" y="1324"/>
                  <a:pt x="1216" y="1355"/>
                  <a:pt x="1216" y="1355"/>
                </a:cubicBezTo>
                <a:cubicBezTo>
                  <a:pt x="1245" y="1412"/>
                  <a:pt x="1249" y="1337"/>
                  <a:pt x="1235" y="1383"/>
                </a:cubicBezTo>
                <a:cubicBezTo>
                  <a:pt x="1233" y="1392"/>
                  <a:pt x="1219" y="1374"/>
                  <a:pt x="1216" y="1383"/>
                </a:cubicBezTo>
                <a:cubicBezTo>
                  <a:pt x="1213" y="1392"/>
                  <a:pt x="1254" y="1393"/>
                  <a:pt x="1254" y="1393"/>
                </a:cubicBezTo>
                <a:cubicBezTo>
                  <a:pt x="1256" y="1401"/>
                  <a:pt x="1258" y="1423"/>
                  <a:pt x="1264" y="1450"/>
                </a:cubicBezTo>
                <a:cubicBezTo>
                  <a:pt x="1270" y="1477"/>
                  <a:pt x="1297" y="1526"/>
                  <a:pt x="1292" y="1553"/>
                </a:cubicBezTo>
                <a:cubicBezTo>
                  <a:pt x="1281" y="1570"/>
                  <a:pt x="1235" y="1610"/>
                  <a:pt x="1235" y="1610"/>
                </a:cubicBezTo>
                <a:cubicBezTo>
                  <a:pt x="1214" y="1644"/>
                  <a:pt x="1190" y="1660"/>
                  <a:pt x="1160" y="1686"/>
                </a:cubicBezTo>
                <a:cubicBezTo>
                  <a:pt x="1149" y="1695"/>
                  <a:pt x="973" y="1705"/>
                  <a:pt x="971" y="1705"/>
                </a:cubicBezTo>
                <a:cubicBezTo>
                  <a:pt x="915" y="1767"/>
                  <a:pt x="793" y="1767"/>
                  <a:pt x="723" y="1803"/>
                </a:cubicBezTo>
                <a:cubicBezTo>
                  <a:pt x="699" y="1816"/>
                  <a:pt x="638" y="1818"/>
                  <a:pt x="625" y="1820"/>
                </a:cubicBezTo>
                <a:cubicBezTo>
                  <a:pt x="552" y="1840"/>
                  <a:pt x="470" y="1815"/>
                  <a:pt x="396" y="1803"/>
                </a:cubicBezTo>
                <a:cubicBezTo>
                  <a:pt x="365" y="1809"/>
                  <a:pt x="351" y="1811"/>
                  <a:pt x="322" y="1820"/>
                </a:cubicBezTo>
                <a:cubicBezTo>
                  <a:pt x="305" y="1825"/>
                  <a:pt x="273" y="1838"/>
                  <a:pt x="273" y="1838"/>
                </a:cubicBezTo>
                <a:cubicBezTo>
                  <a:pt x="203" y="1834"/>
                  <a:pt x="84" y="1801"/>
                  <a:pt x="27" y="1865"/>
                </a:cubicBezTo>
                <a:cubicBezTo>
                  <a:pt x="0" y="1950"/>
                  <a:pt x="43" y="2044"/>
                  <a:pt x="10" y="2148"/>
                </a:cubicBezTo>
                <a:cubicBezTo>
                  <a:pt x="17" y="2210"/>
                  <a:pt x="14" y="2234"/>
                  <a:pt x="43" y="2281"/>
                </a:cubicBezTo>
                <a:cubicBezTo>
                  <a:pt x="46" y="2290"/>
                  <a:pt x="50" y="2299"/>
                  <a:pt x="51" y="2308"/>
                </a:cubicBezTo>
                <a:cubicBezTo>
                  <a:pt x="55" y="2334"/>
                  <a:pt x="53" y="2361"/>
                  <a:pt x="59" y="2387"/>
                </a:cubicBezTo>
                <a:cubicBezTo>
                  <a:pt x="74" y="2450"/>
                  <a:pt x="234" y="2440"/>
                  <a:pt x="240" y="2441"/>
                </a:cubicBezTo>
                <a:cubicBezTo>
                  <a:pt x="237" y="2459"/>
                  <a:pt x="234" y="2507"/>
                  <a:pt x="223" y="2529"/>
                </a:cubicBezTo>
                <a:cubicBezTo>
                  <a:pt x="214" y="2547"/>
                  <a:pt x="191" y="2582"/>
                  <a:pt x="191" y="2582"/>
                </a:cubicBezTo>
                <a:cubicBezTo>
                  <a:pt x="171" y="2646"/>
                  <a:pt x="153" y="2703"/>
                  <a:pt x="108" y="2751"/>
                </a:cubicBezTo>
                <a:cubicBezTo>
                  <a:pt x="124" y="2852"/>
                  <a:pt x="101" y="2766"/>
                  <a:pt x="142" y="2831"/>
                </a:cubicBezTo>
                <a:cubicBezTo>
                  <a:pt x="184" y="2899"/>
                  <a:pt x="143" y="2981"/>
                  <a:pt x="240" y="3017"/>
                </a:cubicBezTo>
                <a:cubicBezTo>
                  <a:pt x="259" y="3032"/>
                  <a:pt x="292" y="3059"/>
                  <a:pt x="314" y="3070"/>
                </a:cubicBezTo>
                <a:cubicBezTo>
                  <a:pt x="367" y="3096"/>
                  <a:pt x="430" y="3103"/>
                  <a:pt x="486" y="3123"/>
                </a:cubicBezTo>
                <a:cubicBezTo>
                  <a:pt x="581" y="3117"/>
                  <a:pt x="610" y="3132"/>
                  <a:pt x="674" y="3088"/>
                </a:cubicBezTo>
                <a:cubicBezTo>
                  <a:pt x="731" y="3107"/>
                  <a:pt x="748" y="3155"/>
                  <a:pt x="789" y="3194"/>
                </a:cubicBezTo>
                <a:cubicBezTo>
                  <a:pt x="798" y="3203"/>
                  <a:pt x="811" y="3204"/>
                  <a:pt x="821" y="3212"/>
                </a:cubicBezTo>
                <a:cubicBezTo>
                  <a:pt x="831" y="3219"/>
                  <a:pt x="838" y="3229"/>
                  <a:pt x="846" y="3238"/>
                </a:cubicBezTo>
                <a:cubicBezTo>
                  <a:pt x="958" y="3235"/>
                  <a:pt x="1070" y="3237"/>
                  <a:pt x="1182" y="3229"/>
                </a:cubicBezTo>
                <a:cubicBezTo>
                  <a:pt x="1201" y="3228"/>
                  <a:pt x="1225" y="3203"/>
                  <a:pt x="1239" y="3194"/>
                </a:cubicBezTo>
                <a:cubicBezTo>
                  <a:pt x="1292" y="3161"/>
                  <a:pt x="1347" y="3144"/>
                  <a:pt x="1404" y="3123"/>
                </a:cubicBezTo>
                <a:cubicBezTo>
                  <a:pt x="1427" y="3149"/>
                  <a:pt x="1455" y="3170"/>
                  <a:pt x="1485" y="3185"/>
                </a:cubicBezTo>
                <a:cubicBezTo>
                  <a:pt x="1501" y="3193"/>
                  <a:pt x="1534" y="3203"/>
                  <a:pt x="1534" y="3203"/>
                </a:cubicBezTo>
                <a:cubicBezTo>
                  <a:pt x="1661" y="3335"/>
                  <a:pt x="2024" y="3272"/>
                  <a:pt x="2100" y="3274"/>
                </a:cubicBezTo>
                <a:cubicBezTo>
                  <a:pt x="2146" y="3289"/>
                  <a:pt x="2184" y="3294"/>
                  <a:pt x="2232" y="3300"/>
                </a:cubicBezTo>
                <a:cubicBezTo>
                  <a:pt x="2279" y="3290"/>
                  <a:pt x="2310" y="3263"/>
                  <a:pt x="2354" y="3247"/>
                </a:cubicBezTo>
                <a:cubicBezTo>
                  <a:pt x="2401" y="3208"/>
                  <a:pt x="2451" y="3174"/>
                  <a:pt x="2502" y="3141"/>
                </a:cubicBezTo>
                <a:cubicBezTo>
                  <a:pt x="2523" y="3107"/>
                  <a:pt x="2527" y="3065"/>
                  <a:pt x="2551" y="3034"/>
                </a:cubicBezTo>
                <a:cubicBezTo>
                  <a:pt x="2558" y="3024"/>
                  <a:pt x="2566" y="3014"/>
                  <a:pt x="2576" y="3008"/>
                </a:cubicBezTo>
                <a:cubicBezTo>
                  <a:pt x="2591" y="2999"/>
                  <a:pt x="2625" y="2990"/>
                  <a:pt x="2625" y="2990"/>
                </a:cubicBezTo>
                <a:cubicBezTo>
                  <a:pt x="2644" y="2996"/>
                  <a:pt x="2666" y="2997"/>
                  <a:pt x="2682" y="3008"/>
                </a:cubicBezTo>
                <a:cubicBezTo>
                  <a:pt x="2694" y="3016"/>
                  <a:pt x="2697" y="3033"/>
                  <a:pt x="2707" y="3043"/>
                </a:cubicBezTo>
                <a:cubicBezTo>
                  <a:pt x="2741" y="3076"/>
                  <a:pt x="2798" y="3130"/>
                  <a:pt x="2838" y="3158"/>
                </a:cubicBezTo>
                <a:cubicBezTo>
                  <a:pt x="2878" y="3217"/>
                  <a:pt x="2929" y="3233"/>
                  <a:pt x="2994" y="3247"/>
                </a:cubicBezTo>
                <a:cubicBezTo>
                  <a:pt x="3078" y="3244"/>
                  <a:pt x="3164" y="3252"/>
                  <a:pt x="3247" y="3238"/>
                </a:cubicBezTo>
                <a:cubicBezTo>
                  <a:pt x="3259" y="3236"/>
                  <a:pt x="3257" y="3214"/>
                  <a:pt x="3264" y="3203"/>
                </a:cubicBezTo>
                <a:cubicBezTo>
                  <a:pt x="3276" y="3184"/>
                  <a:pt x="3290" y="3166"/>
                  <a:pt x="3305" y="3150"/>
                </a:cubicBezTo>
                <a:cubicBezTo>
                  <a:pt x="3328" y="3125"/>
                  <a:pt x="3395" y="3114"/>
                  <a:pt x="3395" y="3114"/>
                </a:cubicBezTo>
                <a:cubicBezTo>
                  <a:pt x="3412" y="3117"/>
                  <a:pt x="3430" y="3115"/>
                  <a:pt x="3444" y="3123"/>
                </a:cubicBezTo>
                <a:cubicBezTo>
                  <a:pt x="3466" y="3134"/>
                  <a:pt x="3468" y="3168"/>
                  <a:pt x="3485" y="3185"/>
                </a:cubicBezTo>
                <a:cubicBezTo>
                  <a:pt x="3523" y="3220"/>
                  <a:pt x="3528" y="3218"/>
                  <a:pt x="3567" y="3229"/>
                </a:cubicBezTo>
                <a:cubicBezTo>
                  <a:pt x="3568" y="3229"/>
                  <a:pt x="3689" y="3215"/>
                  <a:pt x="3699" y="3212"/>
                </a:cubicBezTo>
                <a:cubicBezTo>
                  <a:pt x="3874" y="3165"/>
                  <a:pt x="3686" y="3199"/>
                  <a:pt x="3830" y="3176"/>
                </a:cubicBezTo>
                <a:cubicBezTo>
                  <a:pt x="3875" y="3159"/>
                  <a:pt x="3872" y="3183"/>
                  <a:pt x="3911" y="3203"/>
                </a:cubicBezTo>
                <a:cubicBezTo>
                  <a:pt x="3922" y="3208"/>
                  <a:pt x="3996" y="3219"/>
                  <a:pt x="4002" y="3220"/>
                </a:cubicBezTo>
                <a:cubicBezTo>
                  <a:pt x="4125" y="3212"/>
                  <a:pt x="4240" y="3186"/>
                  <a:pt x="4363" y="3176"/>
                </a:cubicBezTo>
                <a:cubicBezTo>
                  <a:pt x="4401" y="3113"/>
                  <a:pt x="4452" y="3086"/>
                  <a:pt x="4510" y="3052"/>
                </a:cubicBezTo>
                <a:cubicBezTo>
                  <a:pt x="4527" y="3042"/>
                  <a:pt x="4558" y="3010"/>
                  <a:pt x="4584" y="3008"/>
                </a:cubicBezTo>
                <a:cubicBezTo>
                  <a:pt x="4652" y="3003"/>
                  <a:pt x="4720" y="3002"/>
                  <a:pt x="4788" y="2999"/>
                </a:cubicBezTo>
                <a:cubicBezTo>
                  <a:pt x="4835" y="2986"/>
                  <a:pt x="4857" y="2956"/>
                  <a:pt x="4896" y="2928"/>
                </a:cubicBezTo>
                <a:cubicBezTo>
                  <a:pt x="4913" y="2846"/>
                  <a:pt x="4963" y="2740"/>
                  <a:pt x="5026" y="2689"/>
                </a:cubicBezTo>
                <a:cubicBezTo>
                  <a:pt x="5009" y="2651"/>
                  <a:pt x="5001" y="2632"/>
                  <a:pt x="4969" y="2609"/>
                </a:cubicBezTo>
                <a:cubicBezTo>
                  <a:pt x="4944" y="2566"/>
                  <a:pt x="4941" y="2514"/>
                  <a:pt x="4920" y="2467"/>
                </a:cubicBezTo>
                <a:cubicBezTo>
                  <a:pt x="4915" y="2353"/>
                  <a:pt x="4920" y="2261"/>
                  <a:pt x="4887" y="2157"/>
                </a:cubicBezTo>
                <a:cubicBezTo>
                  <a:pt x="4882" y="2025"/>
                  <a:pt x="4907" y="1986"/>
                  <a:pt x="4838" y="1909"/>
                </a:cubicBezTo>
                <a:cubicBezTo>
                  <a:pt x="4825" y="1868"/>
                  <a:pt x="4808" y="1840"/>
                  <a:pt x="4788" y="1803"/>
                </a:cubicBezTo>
                <a:cubicBezTo>
                  <a:pt x="4776" y="1780"/>
                  <a:pt x="4756" y="1732"/>
                  <a:pt x="4756" y="1732"/>
                </a:cubicBezTo>
                <a:cubicBezTo>
                  <a:pt x="4741" y="1667"/>
                  <a:pt x="4695" y="1548"/>
                  <a:pt x="4641" y="1510"/>
                </a:cubicBezTo>
                <a:cubicBezTo>
                  <a:pt x="4604" y="1484"/>
                  <a:pt x="4564" y="1463"/>
                  <a:pt x="4527" y="1439"/>
                </a:cubicBezTo>
                <a:cubicBezTo>
                  <a:pt x="4492" y="1418"/>
                  <a:pt x="4420" y="1370"/>
                  <a:pt x="4379" y="1360"/>
                </a:cubicBezTo>
                <a:cubicBezTo>
                  <a:pt x="4299" y="1289"/>
                  <a:pt x="4250" y="1317"/>
                  <a:pt x="4149" y="1333"/>
                </a:cubicBezTo>
                <a:cubicBezTo>
                  <a:pt x="4131" y="1331"/>
                  <a:pt x="4057" y="1329"/>
                  <a:pt x="4026" y="1315"/>
                </a:cubicBezTo>
                <a:cubicBezTo>
                  <a:pt x="4004" y="1305"/>
                  <a:pt x="3960" y="1280"/>
                  <a:pt x="3960" y="1280"/>
                </a:cubicBezTo>
                <a:cubicBezTo>
                  <a:pt x="3933" y="1233"/>
                  <a:pt x="3906" y="1224"/>
                  <a:pt x="3862" y="1200"/>
                </a:cubicBezTo>
                <a:cubicBezTo>
                  <a:pt x="3736" y="1204"/>
                  <a:pt x="3405" y="1239"/>
                  <a:pt x="3272" y="1191"/>
                </a:cubicBezTo>
                <a:cubicBezTo>
                  <a:pt x="3255" y="1137"/>
                  <a:pt x="3226" y="1077"/>
                  <a:pt x="3174" y="1058"/>
                </a:cubicBezTo>
                <a:cubicBezTo>
                  <a:pt x="3128" y="1019"/>
                  <a:pt x="3103" y="1021"/>
                  <a:pt x="3084" y="961"/>
                </a:cubicBezTo>
                <a:cubicBezTo>
                  <a:pt x="3081" y="935"/>
                  <a:pt x="3080" y="891"/>
                  <a:pt x="3067" y="863"/>
                </a:cubicBezTo>
                <a:cubicBezTo>
                  <a:pt x="3043" y="809"/>
                  <a:pt x="2956" y="753"/>
                  <a:pt x="2903" y="739"/>
                </a:cubicBezTo>
                <a:cubicBezTo>
                  <a:pt x="2887" y="727"/>
                  <a:pt x="2871" y="716"/>
                  <a:pt x="2854" y="704"/>
                </a:cubicBezTo>
                <a:cubicBezTo>
                  <a:pt x="2846" y="698"/>
                  <a:pt x="2829" y="686"/>
                  <a:pt x="2829" y="686"/>
                </a:cubicBezTo>
                <a:cubicBezTo>
                  <a:pt x="2824" y="677"/>
                  <a:pt x="2817" y="669"/>
                  <a:pt x="2814" y="659"/>
                </a:cubicBezTo>
                <a:cubicBezTo>
                  <a:pt x="2807" y="642"/>
                  <a:pt x="2797" y="606"/>
                  <a:pt x="2797" y="606"/>
                </a:cubicBezTo>
                <a:cubicBezTo>
                  <a:pt x="2793" y="536"/>
                  <a:pt x="2790" y="313"/>
                  <a:pt x="2748" y="234"/>
                </a:cubicBezTo>
                <a:cubicBezTo>
                  <a:pt x="2742" y="223"/>
                  <a:pt x="2730" y="218"/>
                  <a:pt x="2723" y="208"/>
                </a:cubicBezTo>
                <a:cubicBezTo>
                  <a:pt x="2701" y="179"/>
                  <a:pt x="2709" y="153"/>
                  <a:pt x="2674" y="137"/>
                </a:cubicBezTo>
                <a:cubicBezTo>
                  <a:pt x="2658" y="130"/>
                  <a:pt x="2642" y="125"/>
                  <a:pt x="2625" y="119"/>
                </a:cubicBezTo>
                <a:cubicBezTo>
                  <a:pt x="2617" y="116"/>
                  <a:pt x="2600" y="110"/>
                  <a:pt x="2600" y="110"/>
                </a:cubicBezTo>
                <a:cubicBezTo>
                  <a:pt x="2569" y="116"/>
                  <a:pt x="2478" y="149"/>
                  <a:pt x="2453" y="119"/>
                </a:cubicBezTo>
                <a:cubicBezTo>
                  <a:pt x="2438" y="101"/>
                  <a:pt x="2458" y="72"/>
                  <a:pt x="2461" y="48"/>
                </a:cubicBezTo>
                <a:close/>
              </a:path>
            </a:pathLst>
          </a:custGeom>
          <a:solidFill>
            <a:srgbClr val="99CCFF"/>
          </a:solidFill>
          <a:ln w="9525">
            <a:solidFill>
              <a:schemeClr val="tx1"/>
            </a:solidFill>
            <a:round/>
            <a:headEnd/>
            <a:tailEnd/>
          </a:ln>
        </p:spPr>
        <p:txBody>
          <a:bodyPr/>
          <a:lstStyle/>
          <a:p>
            <a:endParaRPr lang="en-IN"/>
          </a:p>
        </p:txBody>
      </p:sp>
      <p:pic>
        <p:nvPicPr>
          <p:cNvPr id="12295" name="Picture 6" descr="j0233594"/>
          <p:cNvPicPr>
            <a:picLocks noChangeAspect="1" noChangeArrowheads="1"/>
          </p:cNvPicPr>
          <p:nvPr/>
        </p:nvPicPr>
        <p:blipFill>
          <a:blip r:embed="rId2" cstate="print"/>
          <a:srcRect/>
          <a:stretch>
            <a:fillRect/>
          </a:stretch>
        </p:blipFill>
        <p:spPr bwMode="auto">
          <a:xfrm>
            <a:off x="9767888" y="3500439"/>
            <a:ext cx="347662" cy="174625"/>
          </a:xfrm>
          <a:prstGeom prst="rect">
            <a:avLst/>
          </a:prstGeom>
          <a:noFill/>
          <a:ln w="9525">
            <a:noFill/>
            <a:miter lim="800000"/>
            <a:headEnd/>
            <a:tailEnd/>
          </a:ln>
        </p:spPr>
      </p:pic>
      <p:pic>
        <p:nvPicPr>
          <p:cNvPr id="12296" name="Picture 7" descr="j0237926"/>
          <p:cNvPicPr>
            <a:picLocks noChangeAspect="1" noChangeArrowheads="1"/>
          </p:cNvPicPr>
          <p:nvPr/>
        </p:nvPicPr>
        <p:blipFill>
          <a:blip r:embed="rId3" cstate="print"/>
          <a:srcRect/>
          <a:stretch>
            <a:fillRect/>
          </a:stretch>
        </p:blipFill>
        <p:spPr bwMode="auto">
          <a:xfrm>
            <a:off x="1703388" y="6308726"/>
            <a:ext cx="647700" cy="365125"/>
          </a:xfrm>
          <a:prstGeom prst="rect">
            <a:avLst/>
          </a:prstGeom>
          <a:noFill/>
          <a:ln w="9525">
            <a:noFill/>
            <a:miter lim="800000"/>
            <a:headEnd/>
            <a:tailEnd/>
          </a:ln>
        </p:spPr>
      </p:pic>
      <p:sp>
        <p:nvSpPr>
          <p:cNvPr id="12297" name="Text Box 10"/>
          <p:cNvSpPr txBox="1">
            <a:spLocks noChangeArrowheads="1"/>
          </p:cNvSpPr>
          <p:nvPr/>
        </p:nvSpPr>
        <p:spPr bwMode="auto">
          <a:xfrm>
            <a:off x="9409113" y="2708275"/>
            <a:ext cx="1223962" cy="304800"/>
          </a:xfrm>
          <a:prstGeom prst="rect">
            <a:avLst/>
          </a:prstGeom>
          <a:noFill/>
          <a:ln w="9525">
            <a:noFill/>
            <a:miter lim="800000"/>
            <a:headEnd/>
            <a:tailEnd/>
          </a:ln>
        </p:spPr>
        <p:txBody>
          <a:bodyPr>
            <a:spAutoFit/>
          </a:bodyPr>
          <a:lstStyle/>
          <a:p>
            <a:pPr>
              <a:spcBef>
                <a:spcPct val="50000"/>
              </a:spcBef>
            </a:pPr>
            <a:r>
              <a:rPr lang="en-US" sz="1400" b="1"/>
              <a:t>SEA LEVEL</a:t>
            </a:r>
          </a:p>
        </p:txBody>
      </p:sp>
      <p:pic>
        <p:nvPicPr>
          <p:cNvPr id="12298" name="Picture 16" descr="j0233594"/>
          <p:cNvPicPr>
            <a:picLocks noChangeAspect="1" noChangeArrowheads="1"/>
          </p:cNvPicPr>
          <p:nvPr/>
        </p:nvPicPr>
        <p:blipFill>
          <a:blip r:embed="rId2" cstate="print"/>
          <a:srcRect/>
          <a:stretch>
            <a:fillRect/>
          </a:stretch>
        </p:blipFill>
        <p:spPr bwMode="auto">
          <a:xfrm>
            <a:off x="10056813" y="3644901"/>
            <a:ext cx="347662" cy="174625"/>
          </a:xfrm>
          <a:prstGeom prst="rect">
            <a:avLst/>
          </a:prstGeom>
          <a:noFill/>
          <a:ln w="9525">
            <a:noFill/>
            <a:miter lim="800000"/>
            <a:headEnd/>
            <a:tailEnd/>
          </a:ln>
        </p:spPr>
      </p:pic>
      <p:pic>
        <p:nvPicPr>
          <p:cNvPr id="12299" name="Picture 17" descr="j0233594"/>
          <p:cNvPicPr>
            <a:picLocks noChangeAspect="1" noChangeArrowheads="1"/>
          </p:cNvPicPr>
          <p:nvPr/>
        </p:nvPicPr>
        <p:blipFill>
          <a:blip r:embed="rId2" cstate="print"/>
          <a:srcRect/>
          <a:stretch>
            <a:fillRect/>
          </a:stretch>
        </p:blipFill>
        <p:spPr bwMode="auto">
          <a:xfrm>
            <a:off x="9983788" y="3933826"/>
            <a:ext cx="347662" cy="174625"/>
          </a:xfrm>
          <a:prstGeom prst="rect">
            <a:avLst/>
          </a:prstGeom>
          <a:noFill/>
          <a:ln w="9525">
            <a:noFill/>
            <a:miter lim="800000"/>
            <a:headEnd/>
            <a:tailEnd/>
          </a:ln>
        </p:spPr>
      </p:pic>
      <p:pic>
        <p:nvPicPr>
          <p:cNvPr id="12300" name="Picture 18" descr="j0199855"/>
          <p:cNvPicPr>
            <a:picLocks noChangeAspect="1" noChangeArrowheads="1"/>
          </p:cNvPicPr>
          <p:nvPr/>
        </p:nvPicPr>
        <p:blipFill>
          <a:blip r:embed="rId4" cstate="print"/>
          <a:srcRect/>
          <a:stretch>
            <a:fillRect/>
          </a:stretch>
        </p:blipFill>
        <p:spPr bwMode="auto">
          <a:xfrm>
            <a:off x="2279650" y="1484313"/>
            <a:ext cx="768350" cy="482600"/>
          </a:xfrm>
          <a:prstGeom prst="rect">
            <a:avLst/>
          </a:prstGeom>
          <a:noFill/>
          <a:ln w="9525">
            <a:noFill/>
            <a:miter lim="800000"/>
            <a:headEnd/>
            <a:tailEnd/>
          </a:ln>
        </p:spPr>
      </p:pic>
      <p:sp>
        <p:nvSpPr>
          <p:cNvPr id="12301" name="Text Box 21"/>
          <p:cNvSpPr txBox="1">
            <a:spLocks noChangeArrowheads="1"/>
          </p:cNvSpPr>
          <p:nvPr/>
        </p:nvSpPr>
        <p:spPr bwMode="auto">
          <a:xfrm>
            <a:off x="4295776" y="2205039"/>
            <a:ext cx="2449513" cy="579437"/>
          </a:xfrm>
          <a:prstGeom prst="rect">
            <a:avLst/>
          </a:prstGeom>
          <a:noFill/>
          <a:ln w="9525">
            <a:noFill/>
            <a:miter lim="800000"/>
            <a:headEnd/>
            <a:tailEnd/>
          </a:ln>
        </p:spPr>
        <p:txBody>
          <a:bodyPr>
            <a:spAutoFit/>
          </a:bodyPr>
          <a:lstStyle/>
          <a:p>
            <a:pPr algn="ctr">
              <a:spcBef>
                <a:spcPct val="50000"/>
              </a:spcBef>
            </a:pPr>
            <a:r>
              <a:rPr lang="en-US" sz="3200" b="1"/>
              <a:t>BEHAVIOR</a:t>
            </a:r>
          </a:p>
        </p:txBody>
      </p:sp>
      <p:sp>
        <p:nvSpPr>
          <p:cNvPr id="12302" name="Text Box 22"/>
          <p:cNvSpPr txBox="1">
            <a:spLocks noChangeArrowheads="1"/>
          </p:cNvSpPr>
          <p:nvPr/>
        </p:nvSpPr>
        <p:spPr bwMode="auto">
          <a:xfrm>
            <a:off x="3071813" y="4522788"/>
            <a:ext cx="5688012" cy="1282700"/>
          </a:xfrm>
          <a:prstGeom prst="rect">
            <a:avLst/>
          </a:prstGeom>
          <a:noFill/>
          <a:ln w="9525">
            <a:noFill/>
            <a:miter lim="800000"/>
            <a:headEnd/>
            <a:tailEnd/>
          </a:ln>
        </p:spPr>
        <p:txBody>
          <a:bodyPr>
            <a:spAutoFit/>
          </a:bodyPr>
          <a:lstStyle/>
          <a:p>
            <a:pPr algn="ctr">
              <a:lnSpc>
                <a:spcPct val="50000"/>
              </a:lnSpc>
              <a:spcBef>
                <a:spcPct val="50000"/>
              </a:spcBef>
            </a:pPr>
            <a:r>
              <a:rPr lang="en-US" sz="2000" b="1"/>
              <a:t>VALUES – STANDARDS – JUDGMENTS</a:t>
            </a:r>
          </a:p>
          <a:p>
            <a:pPr algn="ctr">
              <a:lnSpc>
                <a:spcPct val="50000"/>
              </a:lnSpc>
              <a:spcBef>
                <a:spcPct val="50000"/>
              </a:spcBef>
            </a:pPr>
            <a:r>
              <a:rPr lang="en-US" sz="4800" b="1"/>
              <a:t>ATTITUDE</a:t>
            </a:r>
          </a:p>
          <a:p>
            <a:pPr algn="ctr">
              <a:lnSpc>
                <a:spcPct val="50000"/>
              </a:lnSpc>
              <a:spcBef>
                <a:spcPct val="50000"/>
              </a:spcBef>
            </a:pPr>
            <a:r>
              <a:rPr lang="en-US" sz="2000" b="1"/>
              <a:t>MOTIVES – ETHICS - BELIEFS</a:t>
            </a:r>
          </a:p>
        </p:txBody>
      </p:sp>
      <p:sp>
        <p:nvSpPr>
          <p:cNvPr id="12303" name="Text Box 23"/>
          <p:cNvSpPr txBox="1">
            <a:spLocks noChangeArrowheads="1"/>
          </p:cNvSpPr>
          <p:nvPr/>
        </p:nvSpPr>
        <p:spPr bwMode="auto">
          <a:xfrm>
            <a:off x="1489076" y="2346326"/>
            <a:ext cx="2519363" cy="506413"/>
          </a:xfrm>
          <a:prstGeom prst="rect">
            <a:avLst/>
          </a:prstGeom>
          <a:noFill/>
          <a:ln w="9525">
            <a:noFill/>
            <a:miter lim="800000"/>
            <a:headEnd/>
            <a:tailEnd/>
          </a:ln>
        </p:spPr>
        <p:txBody>
          <a:bodyPr>
            <a:spAutoFit/>
          </a:bodyPr>
          <a:lstStyle/>
          <a:p>
            <a:pPr algn="ctr">
              <a:lnSpc>
                <a:spcPct val="50000"/>
              </a:lnSpc>
              <a:spcBef>
                <a:spcPct val="50000"/>
              </a:spcBef>
            </a:pPr>
            <a:r>
              <a:rPr lang="en-US" b="1">
                <a:solidFill>
                  <a:srgbClr val="FF0000"/>
                </a:solidFill>
              </a:rPr>
              <a:t>KNOWN </a:t>
            </a:r>
          </a:p>
          <a:p>
            <a:pPr algn="ctr">
              <a:lnSpc>
                <a:spcPct val="50000"/>
              </a:lnSpc>
              <a:spcBef>
                <a:spcPct val="50000"/>
              </a:spcBef>
            </a:pPr>
            <a:r>
              <a:rPr lang="en-US" b="1">
                <a:solidFill>
                  <a:srgbClr val="FF0000"/>
                </a:solidFill>
              </a:rPr>
              <a:t>TO OTHERS</a:t>
            </a:r>
          </a:p>
        </p:txBody>
      </p:sp>
      <p:sp>
        <p:nvSpPr>
          <p:cNvPr id="12304" name="Text Box 24"/>
          <p:cNvSpPr txBox="1">
            <a:spLocks noChangeArrowheads="1"/>
          </p:cNvSpPr>
          <p:nvPr/>
        </p:nvSpPr>
        <p:spPr bwMode="auto">
          <a:xfrm>
            <a:off x="1560513" y="3427413"/>
            <a:ext cx="2374900" cy="506412"/>
          </a:xfrm>
          <a:prstGeom prst="rect">
            <a:avLst/>
          </a:prstGeom>
          <a:noFill/>
          <a:ln w="9525">
            <a:noFill/>
            <a:miter lim="800000"/>
            <a:headEnd/>
            <a:tailEnd/>
          </a:ln>
        </p:spPr>
        <p:txBody>
          <a:bodyPr>
            <a:spAutoFit/>
          </a:bodyPr>
          <a:lstStyle/>
          <a:p>
            <a:pPr algn="ctr">
              <a:lnSpc>
                <a:spcPct val="50000"/>
              </a:lnSpc>
              <a:spcBef>
                <a:spcPct val="50000"/>
              </a:spcBef>
            </a:pPr>
            <a:r>
              <a:rPr lang="en-US" b="1">
                <a:solidFill>
                  <a:srgbClr val="FF0000"/>
                </a:solidFill>
              </a:rPr>
              <a:t>UNKNOWN </a:t>
            </a:r>
          </a:p>
          <a:p>
            <a:pPr algn="ctr">
              <a:lnSpc>
                <a:spcPct val="50000"/>
              </a:lnSpc>
              <a:spcBef>
                <a:spcPct val="50000"/>
              </a:spcBef>
            </a:pPr>
            <a:r>
              <a:rPr lang="en-US" b="1">
                <a:solidFill>
                  <a:srgbClr val="FF0000"/>
                </a:solidFill>
              </a:rPr>
              <a:t>TO OTHERS</a:t>
            </a:r>
          </a:p>
        </p:txBody>
      </p:sp>
      <p:sp>
        <p:nvSpPr>
          <p:cNvPr id="12305" name="Line 27"/>
          <p:cNvSpPr>
            <a:spLocks noChangeShapeType="1"/>
          </p:cNvSpPr>
          <p:nvPr/>
        </p:nvSpPr>
        <p:spPr bwMode="auto">
          <a:xfrm>
            <a:off x="1524000" y="2997200"/>
            <a:ext cx="9144000" cy="0"/>
          </a:xfrm>
          <a:prstGeom prst="line">
            <a:avLst/>
          </a:prstGeom>
          <a:noFill/>
          <a:ln w="76200">
            <a:solidFill>
              <a:schemeClr val="tx1"/>
            </a:solidFill>
            <a:round/>
            <a:headEnd/>
            <a:tailEnd/>
          </a:ln>
        </p:spPr>
        <p:txBody>
          <a:bodyPr/>
          <a:lstStyle/>
          <a:p>
            <a:endParaRPr lang="en-IN"/>
          </a:p>
        </p:txBody>
      </p:sp>
      <p:sp>
        <p:nvSpPr>
          <p:cNvPr id="21" name="AutoShape 25"/>
          <p:cNvSpPr>
            <a:spLocks noChangeArrowheads="1"/>
          </p:cNvSpPr>
          <p:nvPr/>
        </p:nvSpPr>
        <p:spPr bwMode="auto">
          <a:xfrm rot="-5400000">
            <a:off x="5016501" y="3357563"/>
            <a:ext cx="1296987" cy="8651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IN"/>
          </a:p>
        </p:txBody>
      </p:sp>
      <p:sp>
        <p:nvSpPr>
          <p:cNvPr id="22" name="WordArt 26"/>
          <p:cNvSpPr>
            <a:spLocks noChangeArrowheads="1" noChangeShapeType="1" noTextEdit="1"/>
          </p:cNvSpPr>
          <p:nvPr/>
        </p:nvSpPr>
        <p:spPr bwMode="auto">
          <a:xfrm>
            <a:off x="4511676" y="3573464"/>
            <a:ext cx="2447925" cy="657225"/>
          </a:xfrm>
          <a:prstGeom prst="rect">
            <a:avLst/>
          </a:prstGeom>
        </p:spPr>
        <p:txBody>
          <a:bodyPr wrap="none" fromWordArt="1">
            <a:prstTxWarp prst="textDoubleWave1">
              <a:avLst>
                <a:gd name="adj1" fmla="val 6500"/>
                <a:gd name="adj2" fmla="val 0"/>
              </a:avLst>
            </a:prstTxWarp>
          </a:bodyPr>
          <a:lstStyle/>
          <a:p>
            <a:pPr algn="ctr"/>
            <a:r>
              <a:rPr lang="en-IN" sz="3600" kern="10" spc="-360">
                <a:ln w="25400">
                  <a:solidFill>
                    <a:srgbClr val="FF0000"/>
                  </a:solidFill>
                  <a:round/>
                  <a:headEnd/>
                  <a:tailEnd/>
                </a:ln>
                <a:solidFill>
                  <a:srgbClr val="FFCC99"/>
                </a:solidFill>
                <a:latin typeface="Impact"/>
              </a:rPr>
              <a:t>IMPACT</a:t>
            </a:r>
          </a:p>
        </p:txBody>
      </p:sp>
    </p:spTree>
    <p:extLst>
      <p:ext uri="{BB962C8B-B14F-4D97-AF65-F5344CB8AC3E}">
        <p14:creationId xmlns:p14="http://schemas.microsoft.com/office/powerpoint/2010/main" xmlns="" val="358758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64" presetClass="path" presetSubtype="0" repeatCount="indefinite" accel="50000" decel="50000" fill="hold" grpId="1" nodeType="afterEffect">
                                  <p:stCondLst>
                                    <p:cond delay="0"/>
                                  </p:stCondLst>
                                  <p:childTnLst>
                                    <p:animMotion origin="layout" path="M -4.16667E-6 3.44148E-6 L 0.00018 -0.06304 " pathEditMode="relative" rAng="0" ptsTypes="AA">
                                      <p:cBhvr>
                                        <p:cTn id="11" dur="2000" fill="hold"/>
                                        <p:tgtEl>
                                          <p:spTgt spid="21"/>
                                        </p:tgtEl>
                                        <p:attrNameLst>
                                          <p:attrName>ppt_x</p:attrName>
                                          <p:attrName>ppt_y</p:attrName>
                                        </p:attrNameLst>
                                      </p:cBhvr>
                                      <p:rCtr x="0" y="-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3315" name="Slide Number Placeholder 3"/>
          <p:cNvSpPr>
            <a:spLocks noGrp="1"/>
          </p:cNvSpPr>
          <p:nvPr>
            <p:ph type="sldNum" sz="quarter" idx="12"/>
          </p:nvPr>
        </p:nvSpPr>
        <p:spPr>
          <a:xfrm>
            <a:off x="9653588" y="5734050"/>
            <a:ext cx="609600" cy="520700"/>
          </a:xfrm>
          <a:noFill/>
        </p:spPr>
        <p:txBody>
          <a:bodyPr anchor="ctr"/>
          <a:lstStyle/>
          <a:p>
            <a:pPr algn="ctr"/>
            <a:fld id="{1B368BD8-943E-4059-BBF2-9CA2673F51D5}" type="slidenum">
              <a:rPr lang="en-US" sz="1400" b="1">
                <a:solidFill>
                  <a:srgbClr val="FFFFFF"/>
                </a:solidFill>
                <a:latin typeface="Arial" pitchFamily="34" charset="0"/>
              </a:rPr>
              <a:pPr algn="ctr"/>
              <a:t>35</a:t>
            </a:fld>
            <a:endParaRPr lang="en-US" sz="1400" b="1">
              <a:solidFill>
                <a:srgbClr val="FFFFFF"/>
              </a:solidFill>
              <a:latin typeface="Arial" pitchFamily="34" charset="0"/>
            </a:endParaRPr>
          </a:p>
        </p:txBody>
      </p:sp>
      <p:sp>
        <p:nvSpPr>
          <p:cNvPr id="13316" name="Content Placeholder 2"/>
          <p:cNvSpPr>
            <a:spLocks/>
          </p:cNvSpPr>
          <p:nvPr/>
        </p:nvSpPr>
        <p:spPr bwMode="auto">
          <a:xfrm>
            <a:off x="2209800" y="609600"/>
            <a:ext cx="7772400" cy="2209800"/>
          </a:xfrm>
          <a:prstGeom prst="rect">
            <a:avLst/>
          </a:prstGeom>
          <a:noFill/>
          <a:ln w="9525">
            <a:noFill/>
            <a:miter lim="800000"/>
            <a:headEnd/>
            <a:tailEnd/>
          </a:ln>
        </p:spPr>
        <p:txBody>
          <a:bodyPr/>
          <a:lstStyle/>
          <a:p>
            <a:pPr marL="469900" indent="-133350">
              <a:spcBef>
                <a:spcPct val="20000"/>
              </a:spcBef>
              <a:buClr>
                <a:schemeClr val="accent2"/>
              </a:buClr>
            </a:pPr>
            <a:r>
              <a:rPr lang="en-US" sz="3000" b="1" i="1">
                <a:latin typeface="Verdana" pitchFamily="34" charset="0"/>
              </a:rPr>
              <a:t>Evaluative statements or judgments concerning objects, people, or events.</a:t>
            </a:r>
          </a:p>
          <a:p>
            <a:pPr marL="469900" indent="-133350">
              <a:spcBef>
                <a:spcPct val="20000"/>
              </a:spcBef>
              <a:buClr>
                <a:schemeClr val="accent2"/>
              </a:buClr>
            </a:pPr>
            <a:r>
              <a:rPr lang="en-US" sz="3000" b="1">
                <a:latin typeface="Verdana" pitchFamily="34" charset="0"/>
              </a:rPr>
              <a:t>Three components of an attitude:</a:t>
            </a:r>
          </a:p>
          <a:p>
            <a:pPr marL="469900" indent="-133350">
              <a:spcBef>
                <a:spcPct val="20000"/>
              </a:spcBef>
              <a:buClr>
                <a:schemeClr val="accent2"/>
              </a:buClr>
              <a:buFont typeface="Wingdings" pitchFamily="2" charset="2"/>
              <a:buChar char="o"/>
            </a:pPr>
            <a:endParaRPr lang="en-US" sz="3000">
              <a:latin typeface="Verdana" pitchFamily="34" charset="0"/>
            </a:endParaRPr>
          </a:p>
        </p:txBody>
      </p:sp>
      <p:graphicFrame>
        <p:nvGraphicFramePr>
          <p:cNvPr id="4" name="Diagram 3"/>
          <p:cNvGraphicFramePr/>
          <p:nvPr/>
        </p:nvGraphicFramePr>
        <p:xfrm>
          <a:off x="3130550" y="3244850"/>
          <a:ext cx="55626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a:spLocks noChangeArrowheads="1"/>
          </p:cNvSpPr>
          <p:nvPr/>
        </p:nvSpPr>
        <p:spPr bwMode="auto">
          <a:xfrm>
            <a:off x="8001000" y="3124200"/>
            <a:ext cx="2667000" cy="1676400"/>
          </a:xfrm>
          <a:prstGeom prst="wedgeRoundRectCallout">
            <a:avLst>
              <a:gd name="adj1" fmla="val -109403"/>
              <a:gd name="adj2" fmla="val -28384"/>
              <a:gd name="adj3" fmla="val 16667"/>
            </a:avLst>
          </a:prstGeom>
          <a:solidFill>
            <a:srgbClr val="730000"/>
          </a:solidFill>
          <a:ln w="9525" algn="ctr">
            <a:solidFill>
              <a:schemeClr val="tx1"/>
            </a:solidFill>
            <a:round/>
            <a:headEnd/>
            <a:tailEnd/>
          </a:ln>
        </p:spPr>
        <p:txBody>
          <a:bodyPr anchor="ctr" anchorCtr="1"/>
          <a:lstStyle/>
          <a:p>
            <a:pPr eaLnBrk="1" hangingPunct="1">
              <a:defRPr/>
            </a:pPr>
            <a:r>
              <a:rPr lang="en-US" sz="2200" b="1" dirty="0">
                <a:solidFill>
                  <a:schemeClr val="bg1"/>
                </a:solidFill>
                <a:effectLst>
                  <a:outerShdw blurRad="38100" dist="38100" dir="2700000" algn="tl">
                    <a:srgbClr val="000000">
                      <a:alpha val="43137"/>
                    </a:srgbClr>
                  </a:outerShdw>
                </a:effectLst>
                <a:latin typeface="+mj-lt"/>
              </a:rPr>
              <a:t>The emotional or feeling segment of an attitude</a:t>
            </a:r>
          </a:p>
        </p:txBody>
      </p:sp>
      <p:sp>
        <p:nvSpPr>
          <p:cNvPr id="6" name="Rounded Rectangular Callout 5"/>
          <p:cNvSpPr>
            <a:spLocks noChangeArrowheads="1"/>
          </p:cNvSpPr>
          <p:nvPr/>
        </p:nvSpPr>
        <p:spPr bwMode="auto">
          <a:xfrm>
            <a:off x="1524000" y="4419600"/>
            <a:ext cx="2971800" cy="1143000"/>
          </a:xfrm>
          <a:prstGeom prst="wedgeRoundRectCallout">
            <a:avLst>
              <a:gd name="adj1" fmla="val 77139"/>
              <a:gd name="adj2" fmla="val -66944"/>
              <a:gd name="adj3" fmla="val 16667"/>
            </a:avLst>
          </a:prstGeom>
          <a:solidFill>
            <a:srgbClr val="C6C93F"/>
          </a:solidFill>
          <a:ln w="9525" algn="ctr">
            <a:solidFill>
              <a:schemeClr val="tx1"/>
            </a:solidFill>
            <a:round/>
            <a:headEnd/>
            <a:tailEnd/>
          </a:ln>
        </p:spPr>
        <p:txBody>
          <a:bodyPr anchor="ctr" anchorCtr="1"/>
          <a:lstStyle/>
          <a:p>
            <a:pPr algn="ctr" eaLnBrk="1" hangingPunct="1">
              <a:defRPr/>
            </a:pPr>
            <a:r>
              <a:rPr lang="en-US" sz="2200" dirty="0">
                <a:effectLst>
                  <a:outerShdw blurRad="38100" dist="38100" dir="2700000" algn="tl">
                    <a:srgbClr val="000000">
                      <a:alpha val="43137"/>
                    </a:srgbClr>
                  </a:outerShdw>
                </a:effectLst>
                <a:latin typeface="+mj-lt"/>
              </a:rPr>
              <a:t>The opinion or belief segment of an attitude</a:t>
            </a:r>
          </a:p>
        </p:txBody>
      </p:sp>
      <p:sp>
        <p:nvSpPr>
          <p:cNvPr id="7" name="Rounded Rectangular Callout 6"/>
          <p:cNvSpPr>
            <a:spLocks noChangeArrowheads="1"/>
          </p:cNvSpPr>
          <p:nvPr/>
        </p:nvSpPr>
        <p:spPr bwMode="auto">
          <a:xfrm>
            <a:off x="7162800" y="5029200"/>
            <a:ext cx="3505200" cy="1524000"/>
          </a:xfrm>
          <a:prstGeom prst="wedgeRoundRectCallout">
            <a:avLst>
              <a:gd name="adj1" fmla="val -69338"/>
              <a:gd name="adj2" fmla="val -54167"/>
              <a:gd name="adj3" fmla="val 16667"/>
            </a:avLst>
          </a:prstGeom>
          <a:solidFill>
            <a:srgbClr val="336699">
              <a:alpha val="38039"/>
            </a:srgbClr>
          </a:solidFill>
          <a:ln w="9525" algn="ctr">
            <a:solidFill>
              <a:schemeClr val="tx1"/>
            </a:solidFill>
            <a:round/>
            <a:headEnd/>
            <a:tailEnd/>
          </a:ln>
        </p:spPr>
        <p:txBody>
          <a:bodyPr anchor="ctr" anchorCtr="1"/>
          <a:lstStyle/>
          <a:p>
            <a:pPr eaLnBrk="1" hangingPunct="1">
              <a:defRPr/>
            </a:pPr>
            <a:r>
              <a:rPr lang="en-US" sz="2200" b="1" dirty="0">
                <a:effectLst>
                  <a:outerShdw blurRad="38100" dist="38100" dir="2700000" algn="tl">
                    <a:srgbClr val="000000">
                      <a:alpha val="43137"/>
                    </a:srgbClr>
                  </a:outerShdw>
                </a:effectLst>
                <a:latin typeface="+mj-lt"/>
              </a:rPr>
              <a:t>An intention to behave in a certain way toward someone or something</a:t>
            </a:r>
          </a:p>
        </p:txBody>
      </p:sp>
    </p:spTree>
    <p:extLst>
      <p:ext uri="{BB962C8B-B14F-4D97-AF65-F5344CB8AC3E}">
        <p14:creationId xmlns:p14="http://schemas.microsoft.com/office/powerpoint/2010/main" xmlns="" val="366274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4340" name="Slide Number Placeholder 5"/>
          <p:cNvSpPr>
            <a:spLocks noGrp="1"/>
          </p:cNvSpPr>
          <p:nvPr>
            <p:ph type="sldNum" sz="quarter" idx="12"/>
          </p:nvPr>
        </p:nvSpPr>
        <p:spPr>
          <a:xfrm>
            <a:off x="9653588" y="5734050"/>
            <a:ext cx="609600" cy="520700"/>
          </a:xfrm>
          <a:noFill/>
        </p:spPr>
        <p:txBody>
          <a:bodyPr anchor="ctr"/>
          <a:lstStyle/>
          <a:p>
            <a:pPr algn="ctr"/>
            <a:fld id="{61E3C326-B932-4723-B3ED-08CA22FCF4F2}" type="slidenum">
              <a:rPr lang="en-US" sz="1400" b="1">
                <a:solidFill>
                  <a:srgbClr val="FFFFFF"/>
                </a:solidFill>
                <a:latin typeface="Arial" pitchFamily="34" charset="0"/>
              </a:rPr>
              <a:pPr algn="ctr"/>
              <a:t>36</a:t>
            </a:fld>
            <a:endParaRPr lang="en-US" sz="1400" b="1">
              <a:solidFill>
                <a:srgbClr val="FFFFFF"/>
              </a:solidFill>
              <a:latin typeface="Arial" pitchFamily="34" charset="0"/>
            </a:endParaRPr>
          </a:p>
        </p:txBody>
      </p:sp>
      <p:sp>
        <p:nvSpPr>
          <p:cNvPr id="38914" name="Rectangle 2"/>
          <p:cNvSpPr>
            <a:spLocks noGrp="1" noChangeArrowheads="1"/>
          </p:cNvSpPr>
          <p:nvPr>
            <p:ph type="title" idx="4294967295"/>
          </p:nvPr>
        </p:nvSpPr>
        <p:spPr>
          <a:xfrm>
            <a:off x="3851275" y="304800"/>
            <a:ext cx="8340725" cy="990600"/>
          </a:xfrm>
        </p:spPr>
        <p:txBody>
          <a:bodyPr>
            <a:normAutofit fontScale="90000"/>
          </a:bodyPr>
          <a:lstStyle/>
          <a:p>
            <a:r>
              <a:rPr lang="en-US"/>
              <a:t>THREE COMPONENTS OF ATTITUDES</a:t>
            </a:r>
          </a:p>
        </p:txBody>
      </p:sp>
      <p:sp>
        <p:nvSpPr>
          <p:cNvPr id="14339" name="Rectangle 3"/>
          <p:cNvSpPr>
            <a:spLocks noGrp="1" noChangeArrowheads="1"/>
          </p:cNvSpPr>
          <p:nvPr>
            <p:ph sz="quarter" idx="4294967295"/>
          </p:nvPr>
        </p:nvSpPr>
        <p:spPr>
          <a:xfrm>
            <a:off x="0" y="2160588"/>
            <a:ext cx="8596313" cy="3881437"/>
          </a:xfrm>
        </p:spPr>
        <p:txBody>
          <a:bodyPr/>
          <a:lstStyle/>
          <a:p>
            <a:r>
              <a:rPr lang="en-US" sz="2900" b="1" u="sng"/>
              <a:t>Cognitive Component</a:t>
            </a:r>
            <a:r>
              <a:rPr lang="en-US" sz="2900"/>
              <a:t> – The opinion or belief segment of an attitude.</a:t>
            </a:r>
          </a:p>
          <a:p>
            <a:r>
              <a:rPr lang="en-US" sz="2900" b="1" u="sng"/>
              <a:t>Affective Component</a:t>
            </a:r>
            <a:r>
              <a:rPr lang="en-US" sz="2900"/>
              <a:t> – The emotional or feeling segment of an attitude.</a:t>
            </a:r>
          </a:p>
          <a:p>
            <a:r>
              <a:rPr lang="en-US" sz="2900" b="1" u="sng"/>
              <a:t>Behavioral Component</a:t>
            </a:r>
            <a:r>
              <a:rPr lang="en-US" sz="2900"/>
              <a:t> – An intention to behave in a certain way towards someone or something.</a:t>
            </a:r>
          </a:p>
          <a:p>
            <a:endParaRPr lang="en-US" sz="2900"/>
          </a:p>
        </p:txBody>
      </p:sp>
    </p:spTree>
    <p:extLst>
      <p:ext uri="{BB962C8B-B14F-4D97-AF65-F5344CB8AC3E}">
        <p14:creationId xmlns:p14="http://schemas.microsoft.com/office/powerpoint/2010/main" xmlns="" val="33536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6388" name="Slide Number Placeholder 5"/>
          <p:cNvSpPr>
            <a:spLocks noGrp="1"/>
          </p:cNvSpPr>
          <p:nvPr>
            <p:ph type="sldNum" sz="quarter" idx="12"/>
          </p:nvPr>
        </p:nvSpPr>
        <p:spPr>
          <a:xfrm>
            <a:off x="9653588" y="5734050"/>
            <a:ext cx="609600" cy="520700"/>
          </a:xfrm>
          <a:noFill/>
        </p:spPr>
        <p:txBody>
          <a:bodyPr anchor="ctr"/>
          <a:lstStyle/>
          <a:p>
            <a:pPr algn="ctr"/>
            <a:fld id="{359A0A45-0869-4FF0-9B0B-8FBAF71BD3CB}" type="slidenum">
              <a:rPr lang="en-US" sz="1400" b="1">
                <a:solidFill>
                  <a:srgbClr val="FFFFFF"/>
                </a:solidFill>
                <a:latin typeface="Arial" pitchFamily="34" charset="0"/>
              </a:rPr>
              <a:pPr algn="ctr"/>
              <a:t>37</a:t>
            </a:fld>
            <a:endParaRPr lang="en-US" sz="1400" b="1">
              <a:solidFill>
                <a:srgbClr val="FFFFFF"/>
              </a:solidFill>
              <a:latin typeface="Arial" pitchFamily="34" charset="0"/>
            </a:endParaRPr>
          </a:p>
        </p:txBody>
      </p:sp>
      <p:sp>
        <p:nvSpPr>
          <p:cNvPr id="43010" name="Rectangle 2"/>
          <p:cNvSpPr>
            <a:spLocks noGrp="1" noChangeArrowheads="1"/>
          </p:cNvSpPr>
          <p:nvPr>
            <p:ph type="title" idx="4294967295"/>
          </p:nvPr>
        </p:nvSpPr>
        <p:spPr>
          <a:xfrm>
            <a:off x="4191000" y="304800"/>
            <a:ext cx="8001000" cy="760413"/>
          </a:xfrm>
        </p:spPr>
        <p:txBody>
          <a:bodyPr>
            <a:normAutofit fontScale="90000"/>
          </a:bodyPr>
          <a:lstStyle/>
          <a:p>
            <a:r>
              <a:rPr lang="en-US"/>
              <a:t>MODERATING VARIABLES</a:t>
            </a:r>
          </a:p>
        </p:txBody>
      </p:sp>
      <p:sp>
        <p:nvSpPr>
          <p:cNvPr id="16387" name="Rectangle 3"/>
          <p:cNvSpPr>
            <a:spLocks noGrp="1" noChangeArrowheads="1"/>
          </p:cNvSpPr>
          <p:nvPr>
            <p:ph sz="quarter" idx="4294967295"/>
          </p:nvPr>
        </p:nvSpPr>
        <p:spPr>
          <a:xfrm>
            <a:off x="0" y="1219200"/>
            <a:ext cx="8001000" cy="4800600"/>
          </a:xfrm>
        </p:spPr>
        <p:txBody>
          <a:bodyPr/>
          <a:lstStyle/>
          <a:p>
            <a:r>
              <a:rPr lang="en-US" sz="2400"/>
              <a:t>The most powerful moderators of the attitude-behavior relationship are:</a:t>
            </a:r>
          </a:p>
          <a:p>
            <a:pPr lvl="1"/>
            <a:r>
              <a:rPr lang="en-US" sz="2400"/>
              <a:t>Importance of the attitude</a:t>
            </a:r>
          </a:p>
          <a:p>
            <a:r>
              <a:rPr lang="en-US" sz="2400"/>
              <a:t>Correspondence to behavior</a:t>
            </a:r>
          </a:p>
          <a:p>
            <a:pPr lvl="1"/>
            <a:r>
              <a:rPr lang="en-US" sz="2400"/>
              <a:t>Accessibility</a:t>
            </a:r>
          </a:p>
          <a:p>
            <a:pPr lvl="1"/>
            <a:r>
              <a:rPr lang="en-US" sz="2400"/>
              <a:t>Existence of social pressures</a:t>
            </a:r>
          </a:p>
          <a:p>
            <a:pPr lvl="1"/>
            <a:r>
              <a:rPr lang="en-US" sz="2400"/>
              <a:t>Personal and direct experience of the attitude.</a:t>
            </a:r>
          </a:p>
          <a:p>
            <a:endParaRPr lang="en-US" sz="2900"/>
          </a:p>
          <a:p>
            <a:endParaRPr lang="en-US" sz="2900"/>
          </a:p>
        </p:txBody>
      </p:sp>
      <p:sp>
        <p:nvSpPr>
          <p:cNvPr id="7" name="Isosceles Triangle 6"/>
          <p:cNvSpPr/>
          <p:nvPr/>
        </p:nvSpPr>
        <p:spPr bwMode="auto">
          <a:xfrm rot="10800000" flipV="1">
            <a:off x="3133725" y="5343915"/>
            <a:ext cx="5943600" cy="1268963"/>
          </a:xfrm>
          <a:prstGeom prst="triangle">
            <a:avLst/>
          </a:prstGeom>
          <a:solidFill>
            <a:srgbClr val="FFAFAF"/>
          </a:solidFill>
          <a:ln w="9525" cap="flat" cmpd="sng" algn="ctr">
            <a:solidFill>
              <a:schemeClr val="tx1"/>
            </a:solidFill>
            <a:prstDash val="solid"/>
            <a:round/>
            <a:headEnd type="none" w="med" len="med"/>
            <a:tailEnd type="none" w="med" len="med"/>
          </a:ln>
          <a:effectLst/>
        </p:spPr>
        <p:txBody>
          <a:bodyPr>
            <a:scene3d>
              <a:camera prst="orthographicFront">
                <a:rot lat="0" lon="0" rev="0"/>
              </a:camera>
              <a:lightRig rig="threePt" dir="t"/>
            </a:scene3d>
          </a:bodyPr>
          <a:lstStyle/>
          <a:p>
            <a:pPr algn="ctr" eaLnBrk="1" hangingPunct="1">
              <a:defRPr/>
            </a:pPr>
            <a:r>
              <a:rPr lang="en-US" sz="2200" b="1" dirty="0"/>
              <a:t>Moderating Variables</a:t>
            </a:r>
          </a:p>
        </p:txBody>
      </p:sp>
      <p:graphicFrame>
        <p:nvGraphicFramePr>
          <p:cNvPr id="5" name="Diagram 4"/>
          <p:cNvGraphicFramePr/>
          <p:nvPr/>
        </p:nvGraphicFramePr>
        <p:xfrm>
          <a:off x="2987675" y="4228208"/>
          <a:ext cx="6096000" cy="1491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35097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7412" name="Slide Number Placeholder 5"/>
          <p:cNvSpPr>
            <a:spLocks noGrp="1"/>
          </p:cNvSpPr>
          <p:nvPr>
            <p:ph type="sldNum" sz="quarter" idx="12"/>
          </p:nvPr>
        </p:nvSpPr>
        <p:spPr>
          <a:xfrm>
            <a:off x="9653588" y="5734050"/>
            <a:ext cx="609600" cy="520700"/>
          </a:xfrm>
          <a:noFill/>
        </p:spPr>
        <p:txBody>
          <a:bodyPr anchor="ctr"/>
          <a:lstStyle/>
          <a:p>
            <a:pPr algn="ctr"/>
            <a:fld id="{C3962320-1FB3-4794-B65F-FB72AE122ADE}" type="slidenum">
              <a:rPr lang="en-US" sz="1400" b="1">
                <a:solidFill>
                  <a:srgbClr val="FFFFFF"/>
                </a:solidFill>
                <a:latin typeface="Arial" pitchFamily="34" charset="0"/>
              </a:rPr>
              <a:pPr algn="ctr"/>
              <a:t>38</a:t>
            </a:fld>
            <a:endParaRPr lang="en-US" sz="1400" b="1">
              <a:solidFill>
                <a:srgbClr val="FFFFFF"/>
              </a:solidFill>
              <a:latin typeface="Arial" pitchFamily="34" charset="0"/>
            </a:endParaRPr>
          </a:p>
        </p:txBody>
      </p:sp>
      <p:sp>
        <p:nvSpPr>
          <p:cNvPr id="22532" name="Rectangle 4"/>
          <p:cNvSpPr>
            <a:spLocks noGrp="1" noChangeArrowheads="1"/>
          </p:cNvSpPr>
          <p:nvPr>
            <p:ph type="title" idx="4294967295"/>
          </p:nvPr>
        </p:nvSpPr>
        <p:spPr>
          <a:xfrm>
            <a:off x="0" y="609600"/>
            <a:ext cx="8596313" cy="1320800"/>
          </a:xfrm>
        </p:spPr>
        <p:txBody>
          <a:bodyPr>
            <a:normAutofit/>
          </a:bodyPr>
          <a:lstStyle/>
          <a:p>
            <a:r>
              <a:rPr lang="en-US"/>
              <a:t>CHANGING ATTITUDES</a:t>
            </a:r>
          </a:p>
        </p:txBody>
      </p:sp>
      <p:sp>
        <p:nvSpPr>
          <p:cNvPr id="17411" name="Rectangle 5"/>
          <p:cNvSpPr>
            <a:spLocks noGrp="1" noChangeArrowheads="1"/>
          </p:cNvSpPr>
          <p:nvPr>
            <p:ph sz="quarter" idx="4294967295"/>
          </p:nvPr>
        </p:nvSpPr>
        <p:spPr>
          <a:xfrm>
            <a:off x="0" y="2160588"/>
            <a:ext cx="8596313" cy="3881437"/>
          </a:xfrm>
        </p:spPr>
        <p:txBody>
          <a:bodyPr/>
          <a:lstStyle/>
          <a:p>
            <a:pPr marL="571500" indent="-571500">
              <a:lnSpc>
                <a:spcPct val="80000"/>
              </a:lnSpc>
            </a:pPr>
            <a:r>
              <a:rPr lang="en-US" sz="2400" b="1" u="sng"/>
              <a:t>Barriers to changing attitudes:</a:t>
            </a:r>
          </a:p>
          <a:p>
            <a:pPr marL="571500" indent="-571500">
              <a:lnSpc>
                <a:spcPct val="80000"/>
              </a:lnSpc>
              <a:buFont typeface="Wingdings" pitchFamily="2" charset="2"/>
              <a:buAutoNum type="arabicPeriod"/>
            </a:pPr>
            <a:r>
              <a:rPr lang="en-US" sz="2400"/>
              <a:t>Prior commitment</a:t>
            </a:r>
          </a:p>
          <a:p>
            <a:pPr marL="571500" indent="-571500">
              <a:lnSpc>
                <a:spcPct val="80000"/>
              </a:lnSpc>
              <a:buFont typeface="Wingdings" pitchFamily="2" charset="2"/>
              <a:buAutoNum type="arabicPeriod"/>
            </a:pPr>
            <a:r>
              <a:rPr lang="en-US" sz="2400"/>
              <a:t>Insufficient information</a:t>
            </a:r>
          </a:p>
          <a:p>
            <a:pPr marL="571500" indent="-571500">
              <a:lnSpc>
                <a:spcPct val="80000"/>
              </a:lnSpc>
            </a:pPr>
            <a:r>
              <a:rPr lang="en-US" sz="2400" b="1" u="sng"/>
              <a:t>Methods to overcome barriers and change attitudes:</a:t>
            </a:r>
          </a:p>
          <a:p>
            <a:pPr marL="571500" indent="-571500">
              <a:lnSpc>
                <a:spcPct val="80000"/>
              </a:lnSpc>
              <a:buFont typeface="Wingdings" pitchFamily="2" charset="2"/>
              <a:buAutoNum type="arabicPeriod"/>
            </a:pPr>
            <a:r>
              <a:rPr lang="en-US" sz="2400"/>
              <a:t>Providing new information</a:t>
            </a:r>
          </a:p>
          <a:p>
            <a:pPr marL="571500" indent="-571500">
              <a:lnSpc>
                <a:spcPct val="80000"/>
              </a:lnSpc>
              <a:buFont typeface="Wingdings" pitchFamily="2" charset="2"/>
              <a:buAutoNum type="arabicPeriod"/>
            </a:pPr>
            <a:r>
              <a:rPr lang="en-US" sz="2400"/>
              <a:t>Use of fear</a:t>
            </a:r>
          </a:p>
          <a:p>
            <a:pPr marL="571500" indent="-571500">
              <a:lnSpc>
                <a:spcPct val="80000"/>
              </a:lnSpc>
              <a:buFont typeface="Wingdings" pitchFamily="2" charset="2"/>
              <a:buAutoNum type="arabicPeriod"/>
            </a:pPr>
            <a:r>
              <a:rPr lang="en-US" sz="2400"/>
              <a:t>Resolving Discrepancies</a:t>
            </a:r>
          </a:p>
          <a:p>
            <a:pPr marL="571500" indent="-571500">
              <a:lnSpc>
                <a:spcPct val="80000"/>
              </a:lnSpc>
              <a:buFont typeface="Wingdings" pitchFamily="2" charset="2"/>
              <a:buAutoNum type="arabicPeriod"/>
            </a:pPr>
            <a:r>
              <a:rPr lang="en-US" sz="2400"/>
              <a:t>Influence of friends and peers</a:t>
            </a:r>
          </a:p>
          <a:p>
            <a:pPr marL="571500" indent="-571500">
              <a:lnSpc>
                <a:spcPct val="80000"/>
              </a:lnSpc>
              <a:buFont typeface="Wingdings" pitchFamily="2" charset="2"/>
              <a:buAutoNum type="arabicPeriod"/>
            </a:pPr>
            <a:r>
              <a:rPr lang="en-US" sz="2400"/>
              <a:t>The co-opting approach</a:t>
            </a:r>
          </a:p>
        </p:txBody>
      </p:sp>
    </p:spTree>
    <p:extLst>
      <p:ext uri="{BB962C8B-B14F-4D97-AF65-F5344CB8AC3E}">
        <p14:creationId xmlns:p14="http://schemas.microsoft.com/office/powerpoint/2010/main" xmlns="" val="69582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8436" name="Slide Number Placeholder 5"/>
          <p:cNvSpPr>
            <a:spLocks noGrp="1"/>
          </p:cNvSpPr>
          <p:nvPr>
            <p:ph type="sldNum" sz="quarter" idx="12"/>
          </p:nvPr>
        </p:nvSpPr>
        <p:spPr>
          <a:xfrm>
            <a:off x="9653588" y="5734050"/>
            <a:ext cx="609600" cy="520700"/>
          </a:xfrm>
          <a:noFill/>
        </p:spPr>
        <p:txBody>
          <a:bodyPr anchor="ctr"/>
          <a:lstStyle/>
          <a:p>
            <a:pPr algn="ctr"/>
            <a:fld id="{C4CA7F86-983A-4923-A4F7-16A170B1D690}" type="slidenum">
              <a:rPr lang="en-US" sz="1400" b="1">
                <a:solidFill>
                  <a:srgbClr val="FFFFFF"/>
                </a:solidFill>
                <a:latin typeface="Arial" pitchFamily="34" charset="0"/>
              </a:rPr>
              <a:pPr algn="ctr"/>
              <a:t>39</a:t>
            </a:fld>
            <a:endParaRPr lang="en-US" sz="1400" b="1">
              <a:solidFill>
                <a:srgbClr val="FFFFFF"/>
              </a:solidFill>
              <a:latin typeface="Arial" pitchFamily="34" charset="0"/>
            </a:endParaRPr>
          </a:p>
        </p:txBody>
      </p:sp>
      <p:sp>
        <p:nvSpPr>
          <p:cNvPr id="41986" name="Rectangle 2"/>
          <p:cNvSpPr>
            <a:spLocks noGrp="1" noChangeArrowheads="1"/>
          </p:cNvSpPr>
          <p:nvPr>
            <p:ph type="title" idx="4294967295"/>
          </p:nvPr>
        </p:nvSpPr>
        <p:spPr>
          <a:xfrm>
            <a:off x="4191000" y="304800"/>
            <a:ext cx="8001000" cy="839788"/>
          </a:xfrm>
        </p:spPr>
        <p:txBody>
          <a:bodyPr>
            <a:normAutofit/>
          </a:bodyPr>
          <a:lstStyle/>
          <a:p>
            <a:r>
              <a:rPr lang="en-US" sz="2000">
                <a:latin typeface="Arial" pitchFamily="34" charset="0"/>
              </a:rPr>
              <a:t>WHAT ARE THE MAJOR JOB ATTITUDES?</a:t>
            </a:r>
          </a:p>
        </p:txBody>
      </p:sp>
      <p:sp>
        <p:nvSpPr>
          <p:cNvPr id="18435" name="Rectangle 3"/>
          <p:cNvSpPr>
            <a:spLocks noGrp="1" noChangeArrowheads="1"/>
          </p:cNvSpPr>
          <p:nvPr>
            <p:ph sz="quarter" idx="4294967295"/>
          </p:nvPr>
        </p:nvSpPr>
        <p:spPr>
          <a:xfrm>
            <a:off x="0" y="1752600"/>
            <a:ext cx="8686800" cy="4648200"/>
          </a:xfrm>
        </p:spPr>
        <p:txBody>
          <a:bodyPr/>
          <a:lstStyle/>
          <a:p>
            <a:pPr>
              <a:lnSpc>
                <a:spcPct val="90000"/>
              </a:lnSpc>
            </a:pPr>
            <a:r>
              <a:rPr lang="en-US" sz="2400"/>
              <a:t>Job Satisfaction</a:t>
            </a:r>
          </a:p>
          <a:p>
            <a:pPr lvl="1">
              <a:lnSpc>
                <a:spcPct val="90000"/>
              </a:lnSpc>
            </a:pPr>
            <a:r>
              <a:rPr lang="en-US" sz="2400"/>
              <a:t>A positive feeling about the job resulting from an evaluation of its characteristics</a:t>
            </a:r>
          </a:p>
          <a:p>
            <a:pPr>
              <a:lnSpc>
                <a:spcPct val="90000"/>
              </a:lnSpc>
            </a:pPr>
            <a:r>
              <a:rPr lang="en-US" sz="2400"/>
              <a:t>Job Involvement</a:t>
            </a:r>
          </a:p>
          <a:p>
            <a:pPr lvl="1">
              <a:lnSpc>
                <a:spcPct val="90000"/>
              </a:lnSpc>
            </a:pPr>
            <a:r>
              <a:rPr lang="en-US" sz="2400"/>
              <a:t>Degree of psychological identification with the job where perceived performance is important to self-worth</a:t>
            </a:r>
          </a:p>
          <a:p>
            <a:pPr>
              <a:lnSpc>
                <a:spcPct val="90000"/>
              </a:lnSpc>
            </a:pPr>
            <a:r>
              <a:rPr lang="en-US" sz="2400"/>
              <a:t>Psychological Empowerment</a:t>
            </a:r>
          </a:p>
          <a:p>
            <a:pPr lvl="1">
              <a:lnSpc>
                <a:spcPct val="90000"/>
              </a:lnSpc>
            </a:pPr>
            <a:r>
              <a:rPr lang="en-US" sz="2400"/>
              <a:t>Belief in the degree of influence over the job, competence, job meaningfulness, and autonomy</a:t>
            </a:r>
          </a:p>
          <a:p>
            <a:pPr>
              <a:lnSpc>
                <a:spcPct val="90000"/>
              </a:lnSpc>
            </a:pPr>
            <a:endParaRPr lang="en-US" sz="2400"/>
          </a:p>
          <a:p>
            <a:pPr>
              <a:lnSpc>
                <a:spcPct val="90000"/>
              </a:lnSpc>
            </a:pPr>
            <a:endParaRPr lang="en-US" sz="2400"/>
          </a:p>
        </p:txBody>
      </p:sp>
    </p:spTree>
    <p:extLst>
      <p:ext uri="{BB962C8B-B14F-4D97-AF65-F5344CB8AC3E}">
        <p14:creationId xmlns:p14="http://schemas.microsoft.com/office/powerpoint/2010/main" xmlns="" val="1738818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56855" y="336983"/>
            <a:ext cx="6630988" cy="715962"/>
          </a:xfrm>
        </p:spPr>
        <p:txBody>
          <a:bodyPr>
            <a:normAutofit/>
          </a:bodyPr>
          <a:lstStyle/>
          <a:p>
            <a:pPr algn="l"/>
            <a:r>
              <a:rPr lang="en-US" altLang="en-US" sz="3200" b="1" dirty="0"/>
              <a:t>Factors influencing perception</a:t>
            </a:r>
          </a:p>
        </p:txBody>
      </p:sp>
      <p:sp>
        <p:nvSpPr>
          <p:cNvPr id="5123" name="Rectangle 3"/>
          <p:cNvSpPr>
            <a:spLocks noGrp="1" noChangeArrowheads="1"/>
          </p:cNvSpPr>
          <p:nvPr>
            <p:ph idx="1"/>
          </p:nvPr>
        </p:nvSpPr>
        <p:spPr>
          <a:xfrm>
            <a:off x="702732" y="1052945"/>
            <a:ext cx="8229600" cy="5715000"/>
          </a:xfrm>
        </p:spPr>
        <p:txBody>
          <a:bodyPr/>
          <a:lstStyle/>
          <a:p>
            <a:pPr>
              <a:lnSpc>
                <a:spcPct val="200000"/>
              </a:lnSpc>
              <a:buFont typeface="Wingdings" panose="05000000000000000000" pitchFamily="2" charset="2"/>
              <a:buNone/>
            </a:pPr>
            <a:r>
              <a:rPr lang="en-US" altLang="en-US" sz="2400" dirty="0"/>
              <a:t>    A number of factors operate to shape and sometimes distort perception. These factors can reside in the </a:t>
            </a:r>
            <a:r>
              <a:rPr lang="en-US" altLang="en-US" sz="2400" i="1" dirty="0"/>
              <a:t>perceiver</a:t>
            </a:r>
            <a:r>
              <a:rPr lang="en-US" altLang="en-US" sz="2400" dirty="0"/>
              <a:t>, in the object or </a:t>
            </a:r>
            <a:r>
              <a:rPr lang="en-US" altLang="en-US" sz="2400" i="1" dirty="0"/>
              <a:t>target</a:t>
            </a:r>
            <a:r>
              <a:rPr lang="en-US" altLang="en-US" sz="2400" dirty="0"/>
              <a:t> being perceived or in the context of the</a:t>
            </a:r>
            <a:r>
              <a:rPr lang="en-US" altLang="en-US" sz="2400" i="1" dirty="0"/>
              <a:t> situation</a:t>
            </a:r>
            <a:r>
              <a:rPr lang="en-US" altLang="en-US" sz="2400" dirty="0"/>
              <a:t> in which the perception is made.</a:t>
            </a:r>
          </a:p>
        </p:txBody>
      </p:sp>
      <p:sp>
        <p:nvSpPr>
          <p:cNvPr id="5" name="Slide Number Placeholder 3"/>
          <p:cNvSpPr>
            <a:spLocks noGrp="1"/>
          </p:cNvSpPr>
          <p:nvPr>
            <p:ph type="sldNum" sz="quarter" idx="12"/>
          </p:nvPr>
        </p:nvSpPr>
        <p:spPr/>
        <p:txBody>
          <a:bodyPr/>
          <a:lstStyle/>
          <a:p>
            <a:fld id="{AF69FE34-B62B-4F1B-A3F2-9DD16B3F96FB}" type="slidenum">
              <a:rPr lang="en-US" altLang="en-US"/>
              <a:pPr/>
              <a:t>4</a:t>
            </a:fld>
            <a:endParaRPr lang="en-US" altLang="en-US"/>
          </a:p>
        </p:txBody>
      </p:sp>
      <p:sp>
        <p:nvSpPr>
          <p:cNvPr id="5126" name="Line 6"/>
          <p:cNvSpPr>
            <a:spLocks noChangeShapeType="1"/>
          </p:cNvSpPr>
          <p:nvPr/>
        </p:nvSpPr>
        <p:spPr bwMode="auto">
          <a:xfrm>
            <a:off x="738549" y="1032163"/>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1119222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19460" name="Slide Number Placeholder 5"/>
          <p:cNvSpPr>
            <a:spLocks noGrp="1"/>
          </p:cNvSpPr>
          <p:nvPr>
            <p:ph type="sldNum" sz="quarter" idx="12"/>
          </p:nvPr>
        </p:nvSpPr>
        <p:spPr>
          <a:xfrm>
            <a:off x="9653588" y="5734050"/>
            <a:ext cx="609600" cy="520700"/>
          </a:xfrm>
          <a:noFill/>
        </p:spPr>
        <p:txBody>
          <a:bodyPr anchor="ctr"/>
          <a:lstStyle/>
          <a:p>
            <a:pPr algn="ctr"/>
            <a:fld id="{6DF65A2D-B190-4B72-87E8-AF9414E1B8F8}" type="slidenum">
              <a:rPr lang="en-US" sz="1400" b="1">
                <a:solidFill>
                  <a:srgbClr val="FFFFFF"/>
                </a:solidFill>
                <a:latin typeface="Arial" pitchFamily="34" charset="0"/>
              </a:rPr>
              <a:pPr algn="ctr"/>
              <a:t>40</a:t>
            </a:fld>
            <a:endParaRPr lang="en-US" sz="1400" b="1">
              <a:solidFill>
                <a:srgbClr val="FFFFFF"/>
              </a:solidFill>
              <a:latin typeface="Arial" pitchFamily="34" charset="0"/>
            </a:endParaRPr>
          </a:p>
        </p:txBody>
      </p:sp>
      <p:sp>
        <p:nvSpPr>
          <p:cNvPr id="44034" name="Rectangle 2"/>
          <p:cNvSpPr>
            <a:spLocks noGrp="1" noChangeArrowheads="1"/>
          </p:cNvSpPr>
          <p:nvPr>
            <p:ph type="title" idx="4294967295"/>
          </p:nvPr>
        </p:nvSpPr>
        <p:spPr>
          <a:xfrm>
            <a:off x="4191000" y="304800"/>
            <a:ext cx="8001000" cy="839788"/>
          </a:xfrm>
        </p:spPr>
        <p:txBody>
          <a:bodyPr>
            <a:normAutofit/>
          </a:bodyPr>
          <a:lstStyle/>
          <a:p>
            <a:r>
              <a:rPr lang="en-US" sz="2400"/>
              <a:t>ANOTHER MAJOR JOB ATTITUDE</a:t>
            </a:r>
          </a:p>
        </p:txBody>
      </p:sp>
      <p:sp>
        <p:nvSpPr>
          <p:cNvPr id="19459" name="Rectangle 3"/>
          <p:cNvSpPr>
            <a:spLocks noGrp="1" noChangeArrowheads="1"/>
          </p:cNvSpPr>
          <p:nvPr>
            <p:ph sz="quarter" idx="4294967295"/>
          </p:nvPr>
        </p:nvSpPr>
        <p:spPr>
          <a:xfrm>
            <a:off x="3429000" y="1295400"/>
            <a:ext cx="8763000" cy="5257800"/>
          </a:xfrm>
        </p:spPr>
        <p:txBody>
          <a:bodyPr/>
          <a:lstStyle/>
          <a:p>
            <a:pPr>
              <a:lnSpc>
                <a:spcPct val="80000"/>
              </a:lnSpc>
            </a:pPr>
            <a:r>
              <a:rPr lang="en-US" sz="2400"/>
              <a:t>Organizational Commitment</a:t>
            </a:r>
          </a:p>
          <a:p>
            <a:pPr lvl="1">
              <a:lnSpc>
                <a:spcPct val="80000"/>
              </a:lnSpc>
            </a:pPr>
            <a:r>
              <a:rPr lang="en-US" sz="2400"/>
              <a:t>Identifying with a particular organization and its goals, while wishing to maintain membership in the organization.</a:t>
            </a:r>
          </a:p>
          <a:p>
            <a:pPr lvl="1">
              <a:lnSpc>
                <a:spcPct val="80000"/>
              </a:lnSpc>
            </a:pPr>
            <a:r>
              <a:rPr lang="en-US" sz="2400"/>
              <a:t>Three dimensions:</a:t>
            </a:r>
          </a:p>
          <a:p>
            <a:pPr lvl="2">
              <a:lnSpc>
                <a:spcPct val="80000"/>
              </a:lnSpc>
            </a:pPr>
            <a:r>
              <a:rPr lang="en-US" sz="2400"/>
              <a:t>Affective – emotional attachment to organization</a:t>
            </a:r>
          </a:p>
          <a:p>
            <a:pPr lvl="2">
              <a:lnSpc>
                <a:spcPct val="80000"/>
              </a:lnSpc>
            </a:pPr>
            <a:r>
              <a:rPr lang="en-US" sz="2400"/>
              <a:t>Continuance Commitment – economic value of staying</a:t>
            </a:r>
          </a:p>
          <a:p>
            <a:pPr lvl="2">
              <a:lnSpc>
                <a:spcPct val="80000"/>
              </a:lnSpc>
            </a:pPr>
            <a:r>
              <a:rPr lang="en-US" sz="2400"/>
              <a:t>Normative -  moral or ethical obligations</a:t>
            </a:r>
          </a:p>
          <a:p>
            <a:pPr lvl="1">
              <a:lnSpc>
                <a:spcPct val="80000"/>
              </a:lnSpc>
            </a:pPr>
            <a:r>
              <a:rPr lang="en-US" sz="2400"/>
              <a:t>Has some relation to performance, especially for new employees.</a:t>
            </a:r>
          </a:p>
          <a:p>
            <a:pPr lvl="1">
              <a:lnSpc>
                <a:spcPct val="80000"/>
              </a:lnSpc>
            </a:pPr>
            <a:r>
              <a:rPr lang="en-US" sz="2400"/>
              <a:t>Less important now than in past – now perhaps more of </a:t>
            </a:r>
            <a:r>
              <a:rPr lang="en-US" sz="2400" i="1"/>
              <a:t>occupational commitment</a:t>
            </a:r>
            <a:r>
              <a:rPr lang="en-US" sz="2400"/>
              <a:t>, loyalty to profession rather than a given employer.</a:t>
            </a:r>
          </a:p>
          <a:p>
            <a:pPr>
              <a:lnSpc>
                <a:spcPct val="80000"/>
              </a:lnSpc>
              <a:buFont typeface="Wingdings" pitchFamily="2" charset="2"/>
              <a:buNone/>
            </a:pPr>
            <a:endParaRPr lang="en-US" sz="2400"/>
          </a:p>
          <a:p>
            <a:pPr>
              <a:lnSpc>
                <a:spcPct val="80000"/>
              </a:lnSpc>
            </a:pPr>
            <a:endParaRPr lang="en-US" sz="2400"/>
          </a:p>
        </p:txBody>
      </p:sp>
    </p:spTree>
    <p:extLst>
      <p:ext uri="{BB962C8B-B14F-4D97-AF65-F5344CB8AC3E}">
        <p14:creationId xmlns:p14="http://schemas.microsoft.com/office/powerpoint/2010/main" xmlns="" val="1879596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20484" name="Slide Number Placeholder 5"/>
          <p:cNvSpPr>
            <a:spLocks noGrp="1"/>
          </p:cNvSpPr>
          <p:nvPr>
            <p:ph type="sldNum" sz="quarter" idx="12"/>
          </p:nvPr>
        </p:nvSpPr>
        <p:spPr>
          <a:xfrm>
            <a:off x="9653588" y="5734050"/>
            <a:ext cx="609600" cy="520700"/>
          </a:xfrm>
          <a:noFill/>
        </p:spPr>
        <p:txBody>
          <a:bodyPr anchor="ctr"/>
          <a:lstStyle/>
          <a:p>
            <a:pPr algn="ctr"/>
            <a:fld id="{33F394EF-1B5B-4AE5-A561-3FC7638E2D99}" type="slidenum">
              <a:rPr lang="en-US" sz="1400" b="1">
                <a:solidFill>
                  <a:srgbClr val="FFFFFF"/>
                </a:solidFill>
                <a:latin typeface="Arial" pitchFamily="34" charset="0"/>
              </a:rPr>
              <a:pPr algn="ctr"/>
              <a:t>41</a:t>
            </a:fld>
            <a:endParaRPr lang="en-US" sz="1400" b="1">
              <a:solidFill>
                <a:srgbClr val="FFFFFF"/>
              </a:solidFill>
              <a:latin typeface="Arial" pitchFamily="34" charset="0"/>
            </a:endParaRPr>
          </a:p>
        </p:txBody>
      </p:sp>
      <p:sp>
        <p:nvSpPr>
          <p:cNvPr id="45058" name="Rectangle 2"/>
          <p:cNvSpPr>
            <a:spLocks noGrp="1" noChangeArrowheads="1"/>
          </p:cNvSpPr>
          <p:nvPr>
            <p:ph type="title" idx="4294967295"/>
          </p:nvPr>
        </p:nvSpPr>
        <p:spPr>
          <a:xfrm>
            <a:off x="0" y="0"/>
            <a:ext cx="8001000" cy="1216025"/>
          </a:xfrm>
        </p:spPr>
        <p:txBody>
          <a:bodyPr>
            <a:normAutofit/>
          </a:bodyPr>
          <a:lstStyle/>
          <a:p>
            <a:r>
              <a:rPr lang="en-US" sz="2800" dirty="0"/>
              <a:t>AND YET MORE MAJOR JOB ATTITUDES</a:t>
            </a:r>
            <a:r>
              <a:rPr lang="en-US" dirty="0"/>
              <a:t>…</a:t>
            </a:r>
          </a:p>
        </p:txBody>
      </p:sp>
      <p:sp>
        <p:nvSpPr>
          <p:cNvPr id="20483" name="Rectangle 3"/>
          <p:cNvSpPr>
            <a:spLocks noGrp="1" noChangeArrowheads="1"/>
          </p:cNvSpPr>
          <p:nvPr>
            <p:ph sz="quarter" idx="4294967295"/>
          </p:nvPr>
        </p:nvSpPr>
        <p:spPr>
          <a:xfrm>
            <a:off x="0" y="1066800"/>
            <a:ext cx="8686800" cy="5410200"/>
          </a:xfrm>
        </p:spPr>
        <p:txBody>
          <a:bodyPr>
            <a:normAutofit/>
          </a:bodyPr>
          <a:lstStyle/>
          <a:p>
            <a:pPr>
              <a:lnSpc>
                <a:spcPct val="90000"/>
              </a:lnSpc>
            </a:pPr>
            <a:r>
              <a:rPr lang="en-US" sz="2800" dirty="0"/>
              <a:t>Perceived Organizational Support (POS)</a:t>
            </a:r>
          </a:p>
          <a:p>
            <a:pPr lvl="1">
              <a:lnSpc>
                <a:spcPct val="90000"/>
              </a:lnSpc>
            </a:pPr>
            <a:r>
              <a:rPr lang="en-US" dirty="0"/>
              <a:t>Degree to which employees believe the organization values their contribution and cares about their well-being.</a:t>
            </a:r>
          </a:p>
          <a:p>
            <a:pPr lvl="1">
              <a:lnSpc>
                <a:spcPct val="90000"/>
              </a:lnSpc>
            </a:pPr>
            <a:r>
              <a:rPr lang="en-US" dirty="0"/>
              <a:t>Higher when rewards are fair, employees are involved in decision-making, and supervisors are seen as supportive.</a:t>
            </a:r>
          </a:p>
          <a:p>
            <a:pPr lvl="1">
              <a:lnSpc>
                <a:spcPct val="90000"/>
              </a:lnSpc>
            </a:pPr>
            <a:r>
              <a:rPr lang="en-US" dirty="0"/>
              <a:t>High POS is related to higher OCBs and performance.</a:t>
            </a:r>
          </a:p>
          <a:p>
            <a:pPr>
              <a:lnSpc>
                <a:spcPct val="90000"/>
              </a:lnSpc>
            </a:pPr>
            <a:r>
              <a:rPr lang="en-US" sz="2800" dirty="0"/>
              <a:t>Employee Engagement</a:t>
            </a:r>
          </a:p>
          <a:p>
            <a:pPr lvl="1">
              <a:lnSpc>
                <a:spcPct val="90000"/>
              </a:lnSpc>
            </a:pPr>
            <a:r>
              <a:rPr lang="en-US" dirty="0"/>
              <a:t>The degree of involvement with, satisfaction with, and enthusiasm for the job.</a:t>
            </a:r>
          </a:p>
          <a:p>
            <a:pPr lvl="1">
              <a:lnSpc>
                <a:spcPct val="90000"/>
              </a:lnSpc>
            </a:pPr>
            <a:r>
              <a:rPr lang="en-US" dirty="0"/>
              <a:t>Engaged employees are passionate about their work and company.</a:t>
            </a:r>
          </a:p>
          <a:p>
            <a:pPr>
              <a:lnSpc>
                <a:spcPct val="90000"/>
              </a:lnSpc>
            </a:pPr>
            <a:endParaRPr lang="en-US" sz="2400" dirty="0"/>
          </a:p>
        </p:txBody>
      </p:sp>
    </p:spTree>
    <p:extLst>
      <p:ext uri="{BB962C8B-B14F-4D97-AF65-F5344CB8AC3E}">
        <p14:creationId xmlns:p14="http://schemas.microsoft.com/office/powerpoint/2010/main" xmlns="" val="2838233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21508" name="Slide Number Placeholder 5"/>
          <p:cNvSpPr>
            <a:spLocks noGrp="1"/>
          </p:cNvSpPr>
          <p:nvPr>
            <p:ph type="sldNum" sz="quarter" idx="12"/>
          </p:nvPr>
        </p:nvSpPr>
        <p:spPr>
          <a:xfrm>
            <a:off x="9653588" y="5734050"/>
            <a:ext cx="609600" cy="520700"/>
          </a:xfrm>
          <a:noFill/>
        </p:spPr>
        <p:txBody>
          <a:bodyPr anchor="ctr"/>
          <a:lstStyle/>
          <a:p>
            <a:pPr algn="ctr"/>
            <a:fld id="{564096F2-8B35-45D4-AF19-EB43EDE3979B}" type="slidenum">
              <a:rPr lang="en-US" sz="1400" b="1">
                <a:solidFill>
                  <a:srgbClr val="FFFFFF"/>
                </a:solidFill>
                <a:latin typeface="Arial" pitchFamily="34" charset="0"/>
              </a:rPr>
              <a:pPr algn="ctr"/>
              <a:t>42</a:t>
            </a:fld>
            <a:endParaRPr lang="en-US" sz="1400" b="1">
              <a:solidFill>
                <a:srgbClr val="FFFFFF"/>
              </a:solidFill>
              <a:latin typeface="Arial" pitchFamily="34" charset="0"/>
            </a:endParaRPr>
          </a:p>
        </p:txBody>
      </p:sp>
      <p:sp>
        <p:nvSpPr>
          <p:cNvPr id="46082" name="Rectangle 2"/>
          <p:cNvSpPr>
            <a:spLocks noGrp="1" noChangeArrowheads="1"/>
          </p:cNvSpPr>
          <p:nvPr>
            <p:ph type="title" idx="4294967295"/>
          </p:nvPr>
        </p:nvSpPr>
        <p:spPr>
          <a:xfrm>
            <a:off x="4191000" y="304800"/>
            <a:ext cx="8001000" cy="760413"/>
          </a:xfrm>
        </p:spPr>
        <p:txBody>
          <a:bodyPr>
            <a:normAutofit/>
          </a:bodyPr>
          <a:lstStyle/>
          <a:p>
            <a:r>
              <a:rPr lang="en-US" sz="2400"/>
              <a:t>OUTCOMES OF JOB SATISFACTION</a:t>
            </a:r>
          </a:p>
        </p:txBody>
      </p:sp>
      <p:sp>
        <p:nvSpPr>
          <p:cNvPr id="21507" name="Rectangle 3"/>
          <p:cNvSpPr>
            <a:spLocks noGrp="1" noChangeArrowheads="1"/>
          </p:cNvSpPr>
          <p:nvPr>
            <p:ph sz="quarter" idx="4294967295"/>
          </p:nvPr>
        </p:nvSpPr>
        <p:spPr>
          <a:xfrm>
            <a:off x="3581400" y="1219200"/>
            <a:ext cx="8610600" cy="5334000"/>
          </a:xfrm>
        </p:spPr>
        <p:txBody>
          <a:bodyPr>
            <a:normAutofit/>
          </a:bodyPr>
          <a:lstStyle/>
          <a:p>
            <a:r>
              <a:rPr lang="en-US" sz="2400" b="1"/>
              <a:t>Job Performance</a:t>
            </a:r>
          </a:p>
          <a:p>
            <a:pPr lvl="1"/>
            <a:r>
              <a:rPr lang="en-US" sz="2400"/>
              <a:t>Satisfied workers are more productive AND more productive workers are more satisfied! </a:t>
            </a:r>
          </a:p>
          <a:p>
            <a:pPr lvl="1"/>
            <a:r>
              <a:rPr lang="en-US" sz="2400"/>
              <a:t>The causality may run both ways.</a:t>
            </a:r>
          </a:p>
          <a:p>
            <a:r>
              <a:rPr lang="en-US" sz="2400" b="1"/>
              <a:t>Organizational Citizenship Behaviors</a:t>
            </a:r>
          </a:p>
          <a:p>
            <a:pPr lvl="1"/>
            <a:r>
              <a:rPr lang="en-US" sz="2400"/>
              <a:t>Satisfaction influences OCB through perceptions of fairness.</a:t>
            </a:r>
          </a:p>
          <a:p>
            <a:r>
              <a:rPr lang="en-US" sz="2400" b="1"/>
              <a:t>Customer Satisfaction</a:t>
            </a:r>
          </a:p>
          <a:p>
            <a:pPr lvl="1"/>
            <a:r>
              <a:rPr lang="en-US" sz="2400"/>
              <a:t>Satisfied frontline employees increase customer satisfaction and loyalty.</a:t>
            </a:r>
          </a:p>
          <a:p>
            <a:r>
              <a:rPr lang="en-US" sz="2400" b="1"/>
              <a:t>Absenteeism</a:t>
            </a:r>
          </a:p>
          <a:p>
            <a:pPr lvl="1"/>
            <a:r>
              <a:rPr lang="en-US" sz="2400"/>
              <a:t>Satisfied employees are moderately less likely to miss work.</a:t>
            </a:r>
          </a:p>
          <a:p>
            <a:endParaRPr lang="en-US" sz="2400"/>
          </a:p>
        </p:txBody>
      </p:sp>
      <p:sp>
        <p:nvSpPr>
          <p:cNvPr id="21510" name="Notched Right Arrow 3"/>
          <p:cNvSpPr>
            <a:spLocks noChangeArrowheads="1"/>
          </p:cNvSpPr>
          <p:nvPr/>
        </p:nvSpPr>
        <p:spPr bwMode="auto">
          <a:xfrm rot="-5400000">
            <a:off x="3657600" y="1371600"/>
            <a:ext cx="4953000" cy="4800600"/>
          </a:xfrm>
          <a:prstGeom prst="notchedRightArrow">
            <a:avLst>
              <a:gd name="adj1" fmla="val 48074"/>
              <a:gd name="adj2" fmla="val 50001"/>
            </a:avLst>
          </a:prstGeom>
          <a:solidFill>
            <a:srgbClr val="92D050">
              <a:alpha val="18039"/>
            </a:srgbClr>
          </a:solidFill>
          <a:ln w="9525" algn="ctr">
            <a:solidFill>
              <a:srgbClr val="92D050"/>
            </a:solidFill>
            <a:round/>
            <a:headEnd/>
            <a:tailEnd/>
          </a:ln>
        </p:spPr>
        <p:txBody>
          <a:bodyPr/>
          <a:lstStyle/>
          <a:p>
            <a:pPr eaLnBrk="1" hangingPunct="1"/>
            <a:endParaRPr lang="en-US" sz="1000" b="1"/>
          </a:p>
        </p:txBody>
      </p:sp>
    </p:spTree>
    <p:extLst>
      <p:ext uri="{BB962C8B-B14F-4D97-AF65-F5344CB8AC3E}">
        <p14:creationId xmlns:p14="http://schemas.microsoft.com/office/powerpoint/2010/main" xmlns="" val="8400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Footer Placeholder 4"/>
          <p:cNvSpPr>
            <a:spLocks noGrp="1"/>
          </p:cNvSpPr>
          <p:nvPr>
            <p:ph type="ftr" sz="quarter" idx="11"/>
          </p:nvPr>
        </p:nvSpPr>
        <p:spPr>
          <a:xfrm rot="5400000">
            <a:off x="8513763" y="3736976"/>
            <a:ext cx="3200400" cy="365125"/>
          </a:xfrm>
          <a:noFill/>
        </p:spPr>
        <p:txBody>
          <a:bodyPr anchor="ctr"/>
          <a:lstStyle/>
          <a:p>
            <a:pPr algn="l"/>
            <a:r>
              <a:rPr lang="en-US">
                <a:solidFill>
                  <a:schemeClr val="tx2"/>
                </a:solidFill>
                <a:latin typeface="Arial" pitchFamily="34" charset="0"/>
              </a:rPr>
              <a:t>Organizational Behavior</a:t>
            </a:r>
          </a:p>
        </p:txBody>
      </p:sp>
      <p:sp>
        <p:nvSpPr>
          <p:cNvPr id="22532" name="Slide Number Placeholder 5"/>
          <p:cNvSpPr>
            <a:spLocks noGrp="1"/>
          </p:cNvSpPr>
          <p:nvPr>
            <p:ph type="sldNum" sz="quarter" idx="12"/>
          </p:nvPr>
        </p:nvSpPr>
        <p:spPr>
          <a:xfrm>
            <a:off x="9653588" y="5734050"/>
            <a:ext cx="609600" cy="520700"/>
          </a:xfrm>
          <a:noFill/>
        </p:spPr>
        <p:txBody>
          <a:bodyPr anchor="ctr"/>
          <a:lstStyle/>
          <a:p>
            <a:pPr algn="ctr"/>
            <a:fld id="{7CE844F0-865A-46BA-A9A8-9123ED9DA604}" type="slidenum">
              <a:rPr lang="en-US" sz="1400" b="1">
                <a:solidFill>
                  <a:srgbClr val="FFFFFF"/>
                </a:solidFill>
                <a:latin typeface="Arial" pitchFamily="34" charset="0"/>
              </a:rPr>
              <a:pPr algn="ctr"/>
              <a:t>43</a:t>
            </a:fld>
            <a:endParaRPr lang="en-US" sz="1400" b="1">
              <a:solidFill>
                <a:srgbClr val="FFFFFF"/>
              </a:solidFill>
              <a:latin typeface="Arial" pitchFamily="34" charset="0"/>
            </a:endParaRPr>
          </a:p>
        </p:txBody>
      </p:sp>
      <p:sp>
        <p:nvSpPr>
          <p:cNvPr id="47106" name="Rectangle 2"/>
          <p:cNvSpPr>
            <a:spLocks noGrp="1" noChangeArrowheads="1"/>
          </p:cNvSpPr>
          <p:nvPr>
            <p:ph type="title" idx="4294967295"/>
          </p:nvPr>
        </p:nvSpPr>
        <p:spPr>
          <a:xfrm>
            <a:off x="4191000" y="304800"/>
            <a:ext cx="8001000" cy="760413"/>
          </a:xfrm>
        </p:spPr>
        <p:txBody>
          <a:bodyPr>
            <a:normAutofit/>
          </a:bodyPr>
          <a:lstStyle/>
          <a:p>
            <a:r>
              <a:rPr lang="en-US" sz="2400"/>
              <a:t>MORE OUTCOMES OF JOB SATISFACTION</a:t>
            </a:r>
          </a:p>
        </p:txBody>
      </p:sp>
      <p:sp>
        <p:nvSpPr>
          <p:cNvPr id="22531" name="Rectangle 3"/>
          <p:cNvSpPr>
            <a:spLocks noGrp="1" noChangeArrowheads="1"/>
          </p:cNvSpPr>
          <p:nvPr>
            <p:ph sz="quarter" idx="4294967295"/>
          </p:nvPr>
        </p:nvSpPr>
        <p:spPr>
          <a:xfrm>
            <a:off x="0" y="1295400"/>
            <a:ext cx="8763000" cy="5562600"/>
          </a:xfrm>
        </p:spPr>
        <p:txBody>
          <a:bodyPr/>
          <a:lstStyle/>
          <a:p>
            <a:pPr>
              <a:lnSpc>
                <a:spcPct val="80000"/>
              </a:lnSpc>
            </a:pPr>
            <a:r>
              <a:rPr lang="en-US" sz="2400" b="1"/>
              <a:t>Turnover</a:t>
            </a:r>
          </a:p>
          <a:p>
            <a:pPr lvl="1">
              <a:lnSpc>
                <a:spcPct val="80000"/>
              </a:lnSpc>
            </a:pPr>
            <a:r>
              <a:rPr lang="en-US" sz="2400"/>
              <a:t>Satisfied employees are less likely to quit.</a:t>
            </a:r>
          </a:p>
          <a:p>
            <a:pPr lvl="1">
              <a:lnSpc>
                <a:spcPct val="80000"/>
              </a:lnSpc>
            </a:pPr>
            <a:r>
              <a:rPr lang="en-US" sz="2400"/>
              <a:t>Many moderating variables in this relationship.</a:t>
            </a:r>
          </a:p>
          <a:p>
            <a:pPr lvl="2">
              <a:lnSpc>
                <a:spcPct val="80000"/>
              </a:lnSpc>
            </a:pPr>
            <a:r>
              <a:rPr lang="en-US" sz="2400"/>
              <a:t>Economic environment and tenure</a:t>
            </a:r>
          </a:p>
          <a:p>
            <a:pPr lvl="2">
              <a:lnSpc>
                <a:spcPct val="80000"/>
              </a:lnSpc>
            </a:pPr>
            <a:r>
              <a:rPr lang="en-US" sz="2400"/>
              <a:t>Organizational actions taken to retain high performers and to weed out lower performers</a:t>
            </a:r>
          </a:p>
          <a:p>
            <a:pPr>
              <a:lnSpc>
                <a:spcPct val="80000"/>
              </a:lnSpc>
              <a:spcBef>
                <a:spcPts val="575"/>
              </a:spcBef>
            </a:pPr>
            <a:r>
              <a:rPr lang="en-US" sz="2400" b="1"/>
              <a:t>Workplace Deviance</a:t>
            </a:r>
          </a:p>
          <a:p>
            <a:pPr lvl="1">
              <a:lnSpc>
                <a:spcPct val="80000"/>
              </a:lnSpc>
            </a:pPr>
            <a:r>
              <a:rPr lang="en-US" sz="2400"/>
              <a:t>Dissatisfied workers are more likely to unionize, abuse substances, steal, be tardy, and withdraw.</a:t>
            </a:r>
          </a:p>
          <a:p>
            <a:pPr lvl="1">
              <a:lnSpc>
                <a:spcPct val="80000"/>
              </a:lnSpc>
            </a:pPr>
            <a:endParaRPr lang="en-US" sz="2400"/>
          </a:p>
          <a:p>
            <a:pPr>
              <a:lnSpc>
                <a:spcPct val="80000"/>
              </a:lnSpc>
              <a:buFont typeface="Wingdings" pitchFamily="2" charset="2"/>
              <a:buNone/>
            </a:pPr>
            <a:r>
              <a:rPr lang="en-US" sz="2400" b="1" i="1"/>
              <a:t>Despite the overwhelming evidence of the impact of job satisfaction on the bottom line, most managers are either unconcerned about or overestimate worker satisfaction</a:t>
            </a:r>
            <a:r>
              <a:rPr lang="en-US" sz="2400" b="1"/>
              <a:t>.</a:t>
            </a:r>
          </a:p>
          <a:p>
            <a:pPr>
              <a:lnSpc>
                <a:spcPct val="80000"/>
              </a:lnSpc>
            </a:pPr>
            <a:endParaRPr lang="en-US" sz="2400"/>
          </a:p>
        </p:txBody>
      </p:sp>
    </p:spTree>
    <p:extLst>
      <p:ext uri="{BB962C8B-B14F-4D97-AF65-F5344CB8AC3E}">
        <p14:creationId xmlns:p14="http://schemas.microsoft.com/office/powerpoint/2010/main" xmlns="" val="1925057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6982" y="-1"/>
          <a:ext cx="11636476" cy="6754761"/>
        </p:xfrm>
        <a:graphic>
          <a:graphicData uri="http://schemas.openxmlformats.org/drawingml/2006/table">
            <a:tbl>
              <a:tblPr/>
              <a:tblGrid>
                <a:gridCol w="10199623">
                  <a:extLst>
                    <a:ext uri="{9D8B030D-6E8A-4147-A177-3AD203B41FA5}">
                      <a16:colId xmlns:a16="http://schemas.microsoft.com/office/drawing/2014/main" xmlns="" val="2108166253"/>
                    </a:ext>
                  </a:extLst>
                </a:gridCol>
                <a:gridCol w="802439">
                  <a:extLst>
                    <a:ext uri="{9D8B030D-6E8A-4147-A177-3AD203B41FA5}">
                      <a16:colId xmlns:a16="http://schemas.microsoft.com/office/drawing/2014/main" xmlns="" val="3186543387"/>
                    </a:ext>
                  </a:extLst>
                </a:gridCol>
                <a:gridCol w="634414">
                  <a:extLst>
                    <a:ext uri="{9D8B030D-6E8A-4147-A177-3AD203B41FA5}">
                      <a16:colId xmlns:a16="http://schemas.microsoft.com/office/drawing/2014/main" xmlns="" val="1180020230"/>
                    </a:ext>
                  </a:extLst>
                </a:gridCol>
              </a:tblGrid>
              <a:tr h="753071">
                <a:tc>
                  <a:txBody>
                    <a:bodyPr/>
                    <a:lstStyle/>
                    <a:p>
                      <a:pPr algn="ctr" rtl="0" fontAlgn="t">
                        <a:spcBef>
                          <a:spcPts val="0"/>
                        </a:spcBef>
                        <a:spcAft>
                          <a:spcPts val="0"/>
                        </a:spcAft>
                      </a:pPr>
                      <a:r>
                        <a:rPr lang="en-IN" sz="1800" b="1" i="0" u="none" strike="noStrike" dirty="0">
                          <a:solidFill>
                            <a:srgbClr val="000000"/>
                          </a:solidFill>
                          <a:effectLst/>
                          <a:latin typeface="Arial" panose="020B0604020202020204" pitchFamily="34" charset="0"/>
                        </a:rPr>
                        <a:t>Statement</a:t>
                      </a:r>
                      <a:endParaRPr lang="en-IN"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rgbClr val="000000"/>
                          </a:solidFill>
                          <a:effectLst/>
                          <a:latin typeface="Arial" panose="020B0604020202020204" pitchFamily="34" charset="0"/>
                        </a:rPr>
                        <a:t>True</a:t>
                      </a:r>
                      <a:endParaRPr lang="en-IN"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rgbClr val="000000"/>
                          </a:solidFill>
                          <a:effectLst/>
                          <a:latin typeface="Arial" panose="020B0604020202020204" pitchFamily="34" charset="0"/>
                        </a:rPr>
                        <a:t>False</a:t>
                      </a:r>
                      <a:endParaRPr lang="en-IN" sz="3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3391526"/>
                  </a:ext>
                </a:extLst>
              </a:tr>
              <a:tr h="6001690">
                <a:tc>
                  <a:txBody>
                    <a:bodyPr/>
                    <a:lstStyle/>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 find it difficult to imitate the action of other people</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My true feelings, attitude or belief are usually reflected in my </a:t>
                      </a:r>
                      <a:r>
                        <a:rPr lang="en-US" sz="2000" b="0" i="0" u="none" strike="noStrike" dirty="0" smtClean="0">
                          <a:solidFill>
                            <a:srgbClr val="000000"/>
                          </a:solidFill>
                          <a:effectLst/>
                          <a:latin typeface="Arial" panose="020B0604020202020204" pitchFamily="34" charset="0"/>
                        </a:rPr>
                        <a:t>behavior</a:t>
                      </a:r>
                      <a:r>
                        <a:rPr lang="en-US" sz="2000" b="0" i="0" u="none" strike="noStrike" dirty="0">
                          <a:solidFill>
                            <a:srgbClr val="000000"/>
                          </a:solidFill>
                          <a:effectLst/>
                          <a:latin typeface="Arial" panose="020B0604020202020204" pitchFamily="34" charset="0"/>
                        </a:rPr>
                        <a:t> </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While attending parties and social gatherings, I always try to do things which others will like</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 can speak on almost any topic even if I know very little about such topics</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 think, I am a very poor actor</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Sometimes, I put on a show to entertain or impress others</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It is difficult for me to argue for ideas which I don't agree with </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 often act very differently with different people in different situations</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 would not change my actions or attitudes in order to please others</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Sometimes, others think that I am experiencing stronger emotions than I really am</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Especially, I am not good at making others like me</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If I have a strong reason to be, I can straight away do that, looking others in the eye</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I decide myself about movies, books or music, without relying on the advice of my friends in these aspects</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At a party, I usually let others keep the stories and jokes going</a:t>
                      </a:r>
                    </a:p>
                    <a:p>
                      <a:pPr rtl="0" fontAlgn="base">
                        <a:spcBef>
                          <a:spcPts val="0"/>
                        </a:spcBef>
                        <a:spcAft>
                          <a:spcPts val="0"/>
                        </a:spcAft>
                        <a:buFont typeface="+mj-lt"/>
                        <a:buAutoNum type="arabicPeriod"/>
                      </a:pPr>
                      <a:r>
                        <a:rPr lang="en-US" sz="2000" b="0" i="0" u="none" strike="noStrike" dirty="0">
                          <a:solidFill>
                            <a:srgbClr val="000000"/>
                          </a:solidFill>
                          <a:effectLst/>
                          <a:latin typeface="Arial" panose="020B0604020202020204" pitchFamily="34" charset="0"/>
                        </a:rPr>
                        <a:t> I am not always the person I seem to be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IN" dirty="0">
                          <a:effectLst/>
                        </a:rPr>
                        <a:t/>
                      </a:r>
                      <a:br>
                        <a:rPr lang="en-IN" dirty="0">
                          <a:effectLst/>
                        </a:rPr>
                      </a:br>
                      <a:endParaRPr lang="en-IN"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IN" dirty="0">
                          <a:effectLst/>
                        </a:rPr>
                        <a:t/>
                      </a:r>
                      <a:br>
                        <a:rPr lang="en-IN" dirty="0">
                          <a:effectLst/>
                        </a:rPr>
                      </a:br>
                      <a:endParaRPr lang="en-IN"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0237784"/>
                  </a:ext>
                </a:extLst>
              </a:tr>
            </a:tbl>
          </a:graphicData>
        </a:graphic>
      </p:graphicFrame>
    </p:spTree>
    <p:extLst>
      <p:ext uri="{BB962C8B-B14F-4D97-AF65-F5344CB8AC3E}">
        <p14:creationId xmlns:p14="http://schemas.microsoft.com/office/powerpoint/2010/main" xmlns="" val="922714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Answers:</a:t>
            </a:r>
            <a:endParaRPr lang="en-IN" dirty="0"/>
          </a:p>
        </p:txBody>
      </p:sp>
      <p:sp>
        <p:nvSpPr>
          <p:cNvPr id="3" name="Content Placeholder 2"/>
          <p:cNvSpPr>
            <a:spLocks noGrp="1"/>
          </p:cNvSpPr>
          <p:nvPr>
            <p:ph idx="1"/>
          </p:nvPr>
        </p:nvSpPr>
        <p:spPr>
          <a:xfrm>
            <a:off x="427703" y="1519085"/>
            <a:ext cx="8846299" cy="4522278"/>
          </a:xfrm>
        </p:spPr>
        <p:txBody>
          <a:bodyPr>
            <a:normAutofit lnSpcReduction="10000"/>
          </a:bodyPr>
          <a:lstStyle/>
          <a:p>
            <a:pPr marL="0" indent="0">
              <a:buNone/>
            </a:pPr>
            <a:r>
              <a:rPr lang="en-US" dirty="0" smtClean="0"/>
              <a:t>Award one </a:t>
            </a:r>
            <a:r>
              <a:rPr lang="en-US" dirty="0"/>
              <a:t>point each to every correct answer. </a:t>
            </a:r>
            <a:endParaRPr lang="en-US" dirty="0" smtClean="0"/>
          </a:p>
          <a:p>
            <a:pPr marL="0" indent="0">
              <a:buNone/>
            </a:pPr>
            <a:r>
              <a:rPr lang="en-US" dirty="0" smtClean="0"/>
              <a:t>Maximum </a:t>
            </a:r>
            <a:r>
              <a:rPr lang="en-US" dirty="0"/>
              <a:t>score = 15 </a:t>
            </a:r>
            <a:endParaRPr lang="en-US" dirty="0" smtClean="0"/>
          </a:p>
          <a:p>
            <a:pPr marL="0" indent="0">
              <a:buNone/>
            </a:pPr>
            <a:r>
              <a:rPr lang="en-US" dirty="0" smtClean="0"/>
              <a:t>Answer </a:t>
            </a:r>
            <a:r>
              <a:rPr lang="en-US" dirty="0"/>
              <a:t>key: 1-F, 2-F, 3-T, 4-T, 5-F, 6-T, 7-F, 8-T, 9-F, 10-T, 11-F, 12-T, 13-F, </a:t>
            </a:r>
            <a:r>
              <a:rPr lang="en-US" dirty="0" smtClean="0"/>
              <a:t>14-F, 15-T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If </a:t>
            </a:r>
            <a:r>
              <a:rPr lang="en-US" dirty="0"/>
              <a:t>your total score is 8 or more, you are probably high in self monitoring</a:t>
            </a:r>
            <a:endParaRPr lang="en-IN" dirty="0"/>
          </a:p>
        </p:txBody>
      </p:sp>
    </p:spTree>
    <p:extLst>
      <p:ext uri="{BB962C8B-B14F-4D97-AF65-F5344CB8AC3E}">
        <p14:creationId xmlns:p14="http://schemas.microsoft.com/office/powerpoint/2010/main" xmlns="" val="732062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a:t>
            </a:r>
            <a:endParaRPr lang="en-IN" dirty="0"/>
          </a:p>
        </p:txBody>
      </p:sp>
      <p:sp>
        <p:nvSpPr>
          <p:cNvPr id="3" name="Content Placeholder 2"/>
          <p:cNvSpPr>
            <a:spLocks noGrp="1"/>
          </p:cNvSpPr>
          <p:nvPr>
            <p:ph idx="1"/>
          </p:nvPr>
        </p:nvSpPr>
        <p:spPr/>
        <p:txBody>
          <a:bodyPr/>
          <a:lstStyle/>
          <a:p>
            <a:r>
              <a:rPr lang="en-IN" sz="4000" dirty="0">
                <a:latin typeface="+mj-lt"/>
              </a:rPr>
              <a:t>Personality - meaning, formation, determinants, traits of personality, Big five and MBTI</a:t>
            </a:r>
          </a:p>
          <a:p>
            <a:r>
              <a:rPr lang="en-IN" sz="4000" dirty="0">
                <a:latin typeface="+mj-lt"/>
              </a:rPr>
              <a:t>personality attributes influencing OB.</a:t>
            </a:r>
            <a:endParaRPr lang="en-IN" dirty="0">
              <a:latin typeface="+mj-lt"/>
            </a:endParaRPr>
          </a:p>
        </p:txBody>
      </p:sp>
    </p:spTree>
    <p:extLst>
      <p:ext uri="{BB962C8B-B14F-4D97-AF65-F5344CB8AC3E}">
        <p14:creationId xmlns:p14="http://schemas.microsoft.com/office/powerpoint/2010/main" xmlns="" val="3472634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2228"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2230"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2232" name="Rectangle 8"/>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2234" name="Rectangle 10"/>
          <p:cNvSpPr>
            <a:spLocks noGrp="1" noChangeArrowheads="1"/>
          </p:cNvSpPr>
          <p:nvPr>
            <p:ph type="title"/>
          </p:nvPr>
        </p:nvSpPr>
        <p:spPr>
          <a:noFill/>
          <a:ln/>
        </p:spPr>
        <p:txBody>
          <a:bodyPr vert="horz" lIns="90488" tIns="44450" rIns="90488" bIns="44450" rtlCol="0" anchor="t">
            <a:normAutofit/>
          </a:bodyPr>
          <a:lstStyle/>
          <a:p>
            <a:r>
              <a:rPr lang="en-US"/>
              <a:t>Definition of Personality</a:t>
            </a:r>
          </a:p>
        </p:txBody>
      </p:sp>
      <p:sp>
        <p:nvSpPr>
          <p:cNvPr id="52235" name="Rectangle 11"/>
          <p:cNvSpPr>
            <a:spLocks noGrp="1" noChangeArrowheads="1"/>
          </p:cNvSpPr>
          <p:nvPr>
            <p:ph idx="1"/>
          </p:nvPr>
        </p:nvSpPr>
        <p:spPr>
          <a:xfrm>
            <a:off x="1047136" y="1705897"/>
            <a:ext cx="8534400" cy="5257800"/>
          </a:xfrm>
          <a:noFill/>
          <a:ln/>
        </p:spPr>
        <p:txBody>
          <a:bodyPr vert="horz" lIns="90488" tIns="44450" rIns="90488" bIns="44450" rtlCol="0">
            <a:normAutofit/>
          </a:bodyPr>
          <a:lstStyle/>
          <a:p>
            <a:pPr algn="just">
              <a:buFont typeface="Wingdings" pitchFamily="2" charset="2"/>
              <a:buNone/>
            </a:pPr>
            <a:r>
              <a:rPr lang="en-US" sz="2400" b="1" dirty="0">
                <a:solidFill>
                  <a:srgbClr val="FF0000"/>
                </a:solidFill>
              </a:rPr>
              <a:t>Personality</a:t>
            </a:r>
            <a:r>
              <a:rPr lang="en-US" sz="2400" b="1" dirty="0">
                <a:solidFill>
                  <a:schemeClr val="folHlink"/>
                </a:solidFill>
              </a:rPr>
              <a:t> -</a:t>
            </a:r>
            <a:r>
              <a:rPr lang="en-US" sz="2400" dirty="0">
                <a:solidFill>
                  <a:srgbClr val="00FFFF"/>
                </a:solidFill>
              </a:rPr>
              <a:t> </a:t>
            </a:r>
            <a:r>
              <a:rPr lang="en-US" sz="2400" dirty="0"/>
              <a:t>A relatively stable set of characteristics that influences an individual’s </a:t>
            </a:r>
            <a:r>
              <a:rPr lang="en-US" sz="2400" dirty="0" smtClean="0"/>
              <a:t>behavior</a:t>
            </a:r>
          </a:p>
          <a:p>
            <a:pPr algn="just">
              <a:buFont typeface="Wingdings" pitchFamily="2" charset="2"/>
              <a:buNone/>
            </a:pPr>
            <a:endParaRPr lang="en-US" sz="2400" dirty="0" smtClean="0"/>
          </a:p>
          <a:p>
            <a:pPr algn="just">
              <a:buFont typeface="Wingdings" pitchFamily="2" charset="2"/>
              <a:buNone/>
            </a:pPr>
            <a:r>
              <a:rPr lang="en-US" sz="2400" dirty="0" smtClean="0"/>
              <a:t>According to </a:t>
            </a:r>
            <a:r>
              <a:rPr lang="en-US" sz="2400" dirty="0" err="1" smtClean="0"/>
              <a:t>Sciffman</a:t>
            </a:r>
            <a:r>
              <a:rPr lang="en-US" sz="2400" dirty="0" smtClean="0"/>
              <a:t> and </a:t>
            </a:r>
            <a:r>
              <a:rPr lang="en-US" sz="2400" dirty="0" err="1" smtClean="0"/>
              <a:t>Kanuk</a:t>
            </a:r>
            <a:r>
              <a:rPr lang="en-US" sz="2400" dirty="0" smtClean="0"/>
              <a:t>,</a:t>
            </a:r>
          </a:p>
          <a:p>
            <a:pPr algn="just">
              <a:buFont typeface="Wingdings" pitchFamily="2" charset="2"/>
              <a:buNone/>
            </a:pPr>
            <a:endParaRPr lang="en-US" sz="2400" dirty="0" smtClean="0"/>
          </a:p>
          <a:p>
            <a:pPr algn="just">
              <a:buFont typeface="Wingdings" pitchFamily="2" charset="2"/>
              <a:buNone/>
            </a:pPr>
            <a:r>
              <a:rPr lang="en-US" sz="2400" dirty="0" smtClean="0"/>
              <a:t>” Personality can be defined as those inner psychological characters that determine and reflect how a person responds to his or her environment.”</a:t>
            </a:r>
            <a:endParaRPr lang="en-US" sz="2400" dirty="0"/>
          </a:p>
        </p:txBody>
      </p:sp>
    </p:spTree>
    <p:extLst>
      <p:ext uri="{BB962C8B-B14F-4D97-AF65-F5344CB8AC3E}">
        <p14:creationId xmlns:p14="http://schemas.microsoft.com/office/powerpoint/2010/main" xmlns="" val="141363583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numCol="2">
            <a:normAutofit fontScale="77500" lnSpcReduction="20000"/>
          </a:bodyPr>
          <a:lstStyle/>
          <a:p>
            <a:r>
              <a:rPr lang="en-IN" b="1" dirty="0" smtClean="0"/>
              <a:t>Abstractedness:</a:t>
            </a:r>
            <a:r>
              <a:rPr lang="en-IN" dirty="0" smtClean="0"/>
              <a:t> Imaginative versus practical</a:t>
            </a:r>
          </a:p>
          <a:p>
            <a:r>
              <a:rPr lang="en-IN" dirty="0" smtClean="0"/>
              <a:t/>
            </a:r>
            <a:br>
              <a:rPr lang="en-IN" dirty="0" smtClean="0"/>
            </a:br>
            <a:r>
              <a:rPr lang="en-IN" b="1" dirty="0" smtClean="0"/>
              <a:t>Apprehension:</a:t>
            </a:r>
            <a:r>
              <a:rPr lang="en-IN" dirty="0" smtClean="0"/>
              <a:t> Worried versus confident</a:t>
            </a:r>
          </a:p>
          <a:p>
            <a:r>
              <a:rPr lang="en-IN" dirty="0" smtClean="0"/>
              <a:t/>
            </a:r>
            <a:br>
              <a:rPr lang="en-IN" dirty="0" smtClean="0"/>
            </a:br>
            <a:r>
              <a:rPr lang="en-IN" b="1" dirty="0" smtClean="0"/>
              <a:t>Dominance:</a:t>
            </a:r>
            <a:r>
              <a:rPr lang="en-IN" dirty="0" smtClean="0"/>
              <a:t> Forceful versus submissive</a:t>
            </a:r>
          </a:p>
          <a:p>
            <a:r>
              <a:rPr lang="en-IN" dirty="0" smtClean="0"/>
              <a:t/>
            </a:r>
            <a:br>
              <a:rPr lang="en-IN" dirty="0" smtClean="0"/>
            </a:br>
            <a:r>
              <a:rPr lang="en-IN" b="1" dirty="0" smtClean="0"/>
              <a:t>Emotional Stability:</a:t>
            </a:r>
            <a:r>
              <a:rPr lang="en-IN" dirty="0" smtClean="0"/>
              <a:t> Calm versus high strung</a:t>
            </a:r>
          </a:p>
          <a:p>
            <a:r>
              <a:rPr lang="en-IN" dirty="0" smtClean="0"/>
              <a:t/>
            </a:r>
            <a:br>
              <a:rPr lang="en-IN" dirty="0" smtClean="0"/>
            </a:br>
            <a:r>
              <a:rPr lang="en-IN" b="1" dirty="0" smtClean="0"/>
              <a:t>Liveliness:</a:t>
            </a:r>
            <a:r>
              <a:rPr lang="en-IN" dirty="0" smtClean="0"/>
              <a:t> Spontaneous versus restrained</a:t>
            </a:r>
          </a:p>
          <a:p>
            <a:r>
              <a:rPr lang="en-IN" dirty="0" smtClean="0"/>
              <a:t/>
            </a:r>
            <a:br>
              <a:rPr lang="en-IN" dirty="0" smtClean="0"/>
            </a:br>
            <a:r>
              <a:rPr lang="en-IN" b="1" dirty="0" smtClean="0"/>
              <a:t>Openness to Change:</a:t>
            </a:r>
            <a:r>
              <a:rPr lang="en-IN" dirty="0" smtClean="0"/>
              <a:t> Flexible versus attached to the familiar</a:t>
            </a:r>
          </a:p>
          <a:p>
            <a:r>
              <a:rPr lang="en-IN" dirty="0" smtClean="0"/>
              <a:t/>
            </a:r>
            <a:br>
              <a:rPr lang="en-IN" dirty="0" smtClean="0"/>
            </a:br>
            <a:r>
              <a:rPr lang="en-IN" b="1" dirty="0" smtClean="0"/>
              <a:t>Perfectionism:</a:t>
            </a:r>
            <a:r>
              <a:rPr lang="en-IN" dirty="0" smtClean="0"/>
              <a:t> Controlled versus undisciplined</a:t>
            </a:r>
          </a:p>
          <a:p>
            <a:r>
              <a:rPr lang="en-IN" dirty="0" smtClean="0"/>
              <a:t/>
            </a:r>
            <a:br>
              <a:rPr lang="en-IN" dirty="0" smtClean="0"/>
            </a:br>
            <a:r>
              <a:rPr lang="en-IN" b="1" dirty="0" err="1" smtClean="0"/>
              <a:t>Privateness</a:t>
            </a:r>
            <a:r>
              <a:rPr lang="en-IN" b="1" dirty="0" smtClean="0"/>
              <a:t>:</a:t>
            </a:r>
            <a:r>
              <a:rPr lang="en-IN" dirty="0" smtClean="0"/>
              <a:t> Discreet versus open</a:t>
            </a:r>
          </a:p>
          <a:p>
            <a:r>
              <a:rPr lang="en-IN" dirty="0" smtClean="0"/>
              <a:t/>
            </a:r>
            <a:br>
              <a:rPr lang="en-IN" dirty="0" smtClean="0"/>
            </a:br>
            <a:r>
              <a:rPr lang="en-IN" b="1" dirty="0" smtClean="0"/>
              <a:t>Reasoning:</a:t>
            </a:r>
            <a:r>
              <a:rPr lang="en-IN" dirty="0" smtClean="0"/>
              <a:t> Abstract versus concrete</a:t>
            </a:r>
          </a:p>
          <a:p>
            <a:r>
              <a:rPr lang="en-IN" dirty="0" smtClean="0"/>
              <a:t/>
            </a:r>
            <a:br>
              <a:rPr lang="en-IN" dirty="0" smtClean="0"/>
            </a:br>
            <a:r>
              <a:rPr lang="en-IN" b="1" dirty="0" smtClean="0"/>
              <a:t>Rule Consciousness:</a:t>
            </a:r>
            <a:r>
              <a:rPr lang="en-IN" dirty="0" smtClean="0"/>
              <a:t> Conforming versus non-conforming</a:t>
            </a:r>
          </a:p>
          <a:p>
            <a:r>
              <a:rPr lang="en-IN" dirty="0" smtClean="0"/>
              <a:t/>
            </a:r>
            <a:br>
              <a:rPr lang="en-IN" dirty="0" smtClean="0"/>
            </a:br>
            <a:r>
              <a:rPr lang="en-IN" b="1" dirty="0" smtClean="0"/>
              <a:t>Self-Reliance:</a:t>
            </a:r>
            <a:r>
              <a:rPr lang="en-IN" dirty="0" smtClean="0"/>
              <a:t> Self-sufficient versus dependent</a:t>
            </a:r>
          </a:p>
          <a:p>
            <a:r>
              <a:rPr lang="en-IN" dirty="0" smtClean="0"/>
              <a:t/>
            </a:r>
            <a:br>
              <a:rPr lang="en-IN" dirty="0" smtClean="0"/>
            </a:br>
            <a:r>
              <a:rPr lang="en-IN" b="1" dirty="0" smtClean="0"/>
              <a:t>Sensitivity:</a:t>
            </a:r>
            <a:r>
              <a:rPr lang="en-IN" dirty="0" smtClean="0"/>
              <a:t> Tender-hearted versus tough-minded.</a:t>
            </a:r>
          </a:p>
          <a:p>
            <a:r>
              <a:rPr lang="en-IN" dirty="0" smtClean="0"/>
              <a:t/>
            </a:r>
            <a:br>
              <a:rPr lang="en-IN" dirty="0" smtClean="0"/>
            </a:br>
            <a:r>
              <a:rPr lang="en-IN" b="1" dirty="0" smtClean="0"/>
              <a:t>Social Boldness:</a:t>
            </a:r>
            <a:r>
              <a:rPr lang="en-IN" dirty="0" smtClean="0"/>
              <a:t> Uninhibited versus shy</a:t>
            </a:r>
          </a:p>
          <a:p>
            <a:r>
              <a:rPr lang="en-IN" dirty="0" smtClean="0"/>
              <a:t/>
            </a:r>
            <a:br>
              <a:rPr lang="en-IN" dirty="0" smtClean="0"/>
            </a:br>
            <a:r>
              <a:rPr lang="en-IN" b="1" dirty="0" smtClean="0"/>
              <a:t>Tension:</a:t>
            </a:r>
            <a:r>
              <a:rPr lang="en-IN" dirty="0" smtClean="0"/>
              <a:t> Impatient versus relaxed</a:t>
            </a:r>
          </a:p>
          <a:p>
            <a:r>
              <a:rPr lang="en-IN" dirty="0" smtClean="0"/>
              <a:t/>
            </a:r>
            <a:br>
              <a:rPr lang="en-IN" dirty="0" smtClean="0"/>
            </a:br>
            <a:r>
              <a:rPr lang="en-IN" b="1" dirty="0" smtClean="0"/>
              <a:t>Vigilance:</a:t>
            </a:r>
            <a:r>
              <a:rPr lang="en-IN" dirty="0" smtClean="0"/>
              <a:t> Suspicious versus trusting</a:t>
            </a:r>
          </a:p>
          <a:p>
            <a:r>
              <a:rPr lang="en-IN" dirty="0" smtClean="0"/>
              <a:t/>
            </a:r>
            <a:br>
              <a:rPr lang="en-IN" dirty="0" smtClean="0"/>
            </a:br>
            <a:r>
              <a:rPr lang="en-IN" b="1" dirty="0" smtClean="0"/>
              <a:t>Warmth:</a:t>
            </a:r>
            <a:r>
              <a:rPr lang="en-IN" dirty="0" smtClean="0"/>
              <a:t> Outgoing versus reserved</a:t>
            </a:r>
          </a:p>
          <a:p>
            <a:endParaRPr lang="en-IN" dirty="0"/>
          </a:p>
        </p:txBody>
      </p:sp>
    </p:spTree>
    <p:extLst>
      <p:ext uri="{BB962C8B-B14F-4D97-AF65-F5344CB8AC3E}">
        <p14:creationId xmlns:p14="http://schemas.microsoft.com/office/powerpoint/2010/main" xmlns="" val="830211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3" y="314632"/>
            <a:ext cx="8596668" cy="1320800"/>
          </a:xfrm>
        </p:spPr>
        <p:txBody>
          <a:bodyPr/>
          <a:lstStyle/>
          <a:p>
            <a:r>
              <a:rPr lang="en-US" dirty="0" smtClean="0"/>
              <a:t>Personality Determinants:</a:t>
            </a:r>
            <a:endParaRPr lang="en-IN" dirty="0"/>
          </a:p>
        </p:txBody>
      </p:sp>
      <p:graphicFrame>
        <p:nvGraphicFramePr>
          <p:cNvPr id="4" name="Diagram 3"/>
          <p:cNvGraphicFramePr/>
          <p:nvPr>
            <p:extLst>
              <p:ext uri="{D42A27DB-BD31-4B8C-83A1-F6EECF244321}">
                <p14:modId xmlns:p14="http://schemas.microsoft.com/office/powerpoint/2010/main" xmlns="" val="2434882963"/>
              </p:ext>
            </p:extLst>
          </p:nvPr>
        </p:nvGraphicFramePr>
        <p:xfrm>
          <a:off x="2076244" y="12700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3400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981200" y="228600"/>
            <a:ext cx="8229600" cy="6400800"/>
          </a:xfrm>
        </p:spPr>
        <p:txBody>
          <a:bodyPr/>
          <a:lstStyle/>
          <a:p>
            <a:r>
              <a:rPr lang="en-US" altLang="en-US" sz="2400" b="1"/>
              <a:t>Factors influencing Perception</a:t>
            </a:r>
          </a:p>
        </p:txBody>
      </p:sp>
      <p:sp>
        <p:nvSpPr>
          <p:cNvPr id="10" name="Slide Number Placeholder 3"/>
          <p:cNvSpPr>
            <a:spLocks noGrp="1"/>
          </p:cNvSpPr>
          <p:nvPr>
            <p:ph type="sldNum" sz="quarter" idx="12"/>
          </p:nvPr>
        </p:nvSpPr>
        <p:spPr/>
        <p:txBody>
          <a:bodyPr/>
          <a:lstStyle/>
          <a:p>
            <a:fld id="{DD834871-571A-4F86-8438-2BD613F66CDE}" type="slidenum">
              <a:rPr lang="en-US" altLang="en-US"/>
              <a:pPr/>
              <a:t>5</a:t>
            </a:fld>
            <a:endParaRPr lang="en-US" altLang="en-US"/>
          </a:p>
        </p:txBody>
      </p:sp>
      <p:sp>
        <p:nvSpPr>
          <p:cNvPr id="12292" name="Rectangle 4"/>
          <p:cNvSpPr>
            <a:spLocks noChangeArrowheads="1"/>
          </p:cNvSpPr>
          <p:nvPr/>
        </p:nvSpPr>
        <p:spPr bwMode="auto">
          <a:xfrm>
            <a:off x="6096000" y="838200"/>
            <a:ext cx="3200400" cy="167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b="1"/>
              <a:t>Factors in the perceiver</a:t>
            </a:r>
          </a:p>
          <a:p>
            <a:pPr>
              <a:buFontTx/>
              <a:buChar char="•"/>
            </a:pPr>
            <a:r>
              <a:rPr lang="en-US" altLang="en-US"/>
              <a:t> Attitudes</a:t>
            </a:r>
          </a:p>
          <a:p>
            <a:pPr>
              <a:buFontTx/>
              <a:buChar char="•"/>
            </a:pPr>
            <a:r>
              <a:rPr lang="en-US" altLang="en-US"/>
              <a:t> Motives</a:t>
            </a:r>
          </a:p>
          <a:p>
            <a:pPr>
              <a:buFontTx/>
              <a:buChar char="•"/>
            </a:pPr>
            <a:r>
              <a:rPr lang="en-US" altLang="en-US"/>
              <a:t> Interests</a:t>
            </a:r>
          </a:p>
          <a:p>
            <a:pPr>
              <a:buFontTx/>
              <a:buChar char="•"/>
            </a:pPr>
            <a:r>
              <a:rPr lang="en-US" altLang="en-US"/>
              <a:t> Experience</a:t>
            </a:r>
          </a:p>
          <a:p>
            <a:pPr>
              <a:buFontTx/>
              <a:buChar char="•"/>
            </a:pPr>
            <a:r>
              <a:rPr lang="en-US" altLang="en-US"/>
              <a:t> Expectations</a:t>
            </a:r>
          </a:p>
        </p:txBody>
      </p:sp>
      <p:sp>
        <p:nvSpPr>
          <p:cNvPr id="12293" name="Rectangle 5"/>
          <p:cNvSpPr>
            <a:spLocks noChangeArrowheads="1"/>
          </p:cNvSpPr>
          <p:nvPr/>
        </p:nvSpPr>
        <p:spPr bwMode="auto">
          <a:xfrm>
            <a:off x="6477000" y="3048000"/>
            <a:ext cx="1447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Perception</a:t>
            </a:r>
          </a:p>
        </p:txBody>
      </p:sp>
      <p:sp>
        <p:nvSpPr>
          <p:cNvPr id="12294" name="Rectangle 6"/>
          <p:cNvSpPr>
            <a:spLocks noChangeArrowheads="1"/>
          </p:cNvSpPr>
          <p:nvPr/>
        </p:nvSpPr>
        <p:spPr bwMode="auto">
          <a:xfrm>
            <a:off x="6172200" y="4191000"/>
            <a:ext cx="3124200" cy="2286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b="1"/>
              <a:t>Factors in the Target</a:t>
            </a:r>
          </a:p>
          <a:p>
            <a:pPr>
              <a:buFontTx/>
              <a:buChar char="•"/>
            </a:pPr>
            <a:r>
              <a:rPr lang="en-US" altLang="en-US"/>
              <a:t> Novelty</a:t>
            </a:r>
          </a:p>
          <a:p>
            <a:pPr>
              <a:buFontTx/>
              <a:buChar char="•"/>
            </a:pPr>
            <a:r>
              <a:rPr lang="en-US" altLang="en-US"/>
              <a:t> Motion</a:t>
            </a:r>
          </a:p>
          <a:p>
            <a:pPr>
              <a:buFontTx/>
              <a:buChar char="•"/>
            </a:pPr>
            <a:r>
              <a:rPr lang="en-US" altLang="en-US"/>
              <a:t> Sounds</a:t>
            </a:r>
          </a:p>
          <a:p>
            <a:pPr>
              <a:buFontTx/>
              <a:buChar char="•"/>
            </a:pPr>
            <a:r>
              <a:rPr lang="en-US" altLang="en-US"/>
              <a:t> Size</a:t>
            </a:r>
          </a:p>
          <a:p>
            <a:pPr>
              <a:buFontTx/>
              <a:buChar char="•"/>
            </a:pPr>
            <a:r>
              <a:rPr lang="en-US" altLang="en-US"/>
              <a:t> Background</a:t>
            </a:r>
          </a:p>
          <a:p>
            <a:pPr>
              <a:buFontTx/>
              <a:buChar char="•"/>
            </a:pPr>
            <a:r>
              <a:rPr lang="en-US" altLang="en-US"/>
              <a:t> Proximity</a:t>
            </a:r>
          </a:p>
          <a:p>
            <a:pPr>
              <a:buFontTx/>
              <a:buChar char="•"/>
            </a:pPr>
            <a:r>
              <a:rPr lang="en-US" altLang="en-US"/>
              <a:t> Similarity</a:t>
            </a:r>
          </a:p>
        </p:txBody>
      </p:sp>
      <p:sp>
        <p:nvSpPr>
          <p:cNvPr id="12295" name="Rectangle 7"/>
          <p:cNvSpPr>
            <a:spLocks noChangeArrowheads="1"/>
          </p:cNvSpPr>
          <p:nvPr/>
        </p:nvSpPr>
        <p:spPr bwMode="auto">
          <a:xfrm>
            <a:off x="2514600" y="2895600"/>
            <a:ext cx="2743200" cy="1447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US" altLang="en-US" b="1"/>
              <a:t>Factors in the situation</a:t>
            </a:r>
          </a:p>
          <a:p>
            <a:pPr>
              <a:buFontTx/>
              <a:buChar char="•"/>
            </a:pPr>
            <a:r>
              <a:rPr lang="en-US" altLang="en-US"/>
              <a:t> Time</a:t>
            </a:r>
          </a:p>
          <a:p>
            <a:pPr>
              <a:buFontTx/>
              <a:buChar char="•"/>
            </a:pPr>
            <a:r>
              <a:rPr lang="en-US" altLang="en-US"/>
              <a:t> Work Setting</a:t>
            </a:r>
          </a:p>
          <a:p>
            <a:pPr>
              <a:buFontTx/>
              <a:buChar char="•"/>
            </a:pPr>
            <a:r>
              <a:rPr lang="en-US" altLang="en-US"/>
              <a:t> Social Setting</a:t>
            </a:r>
          </a:p>
        </p:txBody>
      </p:sp>
      <p:sp>
        <p:nvSpPr>
          <p:cNvPr id="12296" name="Line 8"/>
          <p:cNvSpPr>
            <a:spLocks noChangeShapeType="1"/>
          </p:cNvSpPr>
          <p:nvPr/>
        </p:nvSpPr>
        <p:spPr bwMode="auto">
          <a:xfrm>
            <a:off x="5257800" y="3352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2297" name="Line 9"/>
          <p:cNvSpPr>
            <a:spLocks noChangeShapeType="1"/>
          </p:cNvSpPr>
          <p:nvPr/>
        </p:nvSpPr>
        <p:spPr bwMode="auto">
          <a:xfrm flipV="1">
            <a:off x="7239000" y="3657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2298" name="Line 10"/>
          <p:cNvSpPr>
            <a:spLocks noChangeShapeType="1"/>
          </p:cNvSpPr>
          <p:nvPr/>
        </p:nvSpPr>
        <p:spPr bwMode="auto">
          <a:xfrm>
            <a:off x="7162800" y="2514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xmlns="" val="40370768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962400" y="274638"/>
            <a:ext cx="6248400" cy="1143000"/>
          </a:xfrm>
        </p:spPr>
        <p:txBody>
          <a:bodyPr>
            <a:normAutofit fontScale="90000"/>
          </a:bodyPr>
          <a:lstStyle/>
          <a:p>
            <a:r>
              <a:rPr lang="en-US" dirty="0" smtClean="0"/>
              <a:t>Formation of personality : Freudian Theory</a:t>
            </a:r>
          </a:p>
        </p:txBody>
      </p:sp>
      <p:sp>
        <p:nvSpPr>
          <p:cNvPr id="3076" name="Rectangle 3"/>
          <p:cNvSpPr>
            <a:spLocks noGrp="1" noChangeArrowheads="1"/>
          </p:cNvSpPr>
          <p:nvPr>
            <p:ph idx="1"/>
          </p:nvPr>
        </p:nvSpPr>
        <p:spPr>
          <a:xfrm>
            <a:off x="1118420" y="2419555"/>
            <a:ext cx="7772400" cy="4114800"/>
          </a:xfrm>
        </p:spPr>
        <p:txBody>
          <a:bodyPr>
            <a:normAutofit/>
          </a:bodyPr>
          <a:lstStyle/>
          <a:p>
            <a:pPr>
              <a:lnSpc>
                <a:spcPct val="90000"/>
              </a:lnSpc>
            </a:pPr>
            <a:r>
              <a:rPr lang="en-US" sz="2400" dirty="0" smtClean="0"/>
              <a:t>Id</a:t>
            </a:r>
          </a:p>
          <a:p>
            <a:pPr lvl="1">
              <a:lnSpc>
                <a:spcPct val="90000"/>
              </a:lnSpc>
            </a:pPr>
            <a:r>
              <a:rPr lang="en-US" sz="2000" dirty="0" smtClean="0"/>
              <a:t>Warehouse of primitive or instinctual needs for which individual seeks immediate satisfaction</a:t>
            </a:r>
          </a:p>
          <a:p>
            <a:pPr>
              <a:lnSpc>
                <a:spcPct val="90000"/>
              </a:lnSpc>
            </a:pPr>
            <a:r>
              <a:rPr lang="en-US" sz="2400" dirty="0" smtClean="0"/>
              <a:t>Superego</a:t>
            </a:r>
          </a:p>
          <a:p>
            <a:pPr lvl="1">
              <a:lnSpc>
                <a:spcPct val="90000"/>
              </a:lnSpc>
            </a:pPr>
            <a:r>
              <a:rPr lang="en-US" sz="2000" dirty="0" smtClean="0"/>
              <a:t>Individual’s internal expression of society’s moral and ethical codes of conduct</a:t>
            </a:r>
          </a:p>
          <a:p>
            <a:pPr>
              <a:lnSpc>
                <a:spcPct val="90000"/>
              </a:lnSpc>
            </a:pPr>
            <a:r>
              <a:rPr lang="en-US" sz="2400" dirty="0" smtClean="0"/>
              <a:t>Ego</a:t>
            </a:r>
          </a:p>
          <a:p>
            <a:pPr lvl="1">
              <a:lnSpc>
                <a:spcPct val="90000"/>
              </a:lnSpc>
            </a:pPr>
            <a:r>
              <a:rPr lang="en-US" sz="2000" dirty="0" smtClean="0"/>
              <a:t>Individual’s conscious control that balances the demands of the id and superego</a:t>
            </a:r>
          </a:p>
          <a:p>
            <a:pPr>
              <a:lnSpc>
                <a:spcPct val="90000"/>
              </a:lnSpc>
            </a:pPr>
            <a:endParaRPr lang="en-US" dirty="0" smtClean="0"/>
          </a:p>
        </p:txBody>
      </p:sp>
      <p:graphicFrame>
        <p:nvGraphicFramePr>
          <p:cNvPr id="3074" name="Object 4"/>
          <p:cNvGraphicFramePr>
            <a:graphicFrameLocks noChangeAspect="1"/>
          </p:cNvGraphicFramePr>
          <p:nvPr/>
        </p:nvGraphicFramePr>
        <p:xfrm>
          <a:off x="2168526" y="430213"/>
          <a:ext cx="1819275" cy="1562100"/>
        </p:xfrm>
        <a:graphic>
          <a:graphicData uri="http://schemas.openxmlformats.org/presentationml/2006/ole">
            <p:oleObj spid="_x0000_s1034" name="Clip" r:id="rId3" imgW="8925120" imgH="7541640" progId="">
              <p:embed/>
            </p:oleObj>
          </a:graphicData>
        </a:graphic>
      </p:graphicFrame>
    </p:spTree>
    <p:extLst>
      <p:ext uri="{BB962C8B-B14F-4D97-AF65-F5344CB8AC3E}">
        <p14:creationId xmlns:p14="http://schemas.microsoft.com/office/powerpoint/2010/main" xmlns="" val="1369252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2707"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2708"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2709"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2710"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2711"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2712" name="Rectangle 8"/>
          <p:cNvSpPr>
            <a:spLocks noGrp="1" noChangeArrowheads="1"/>
          </p:cNvSpPr>
          <p:nvPr>
            <p:ph type="title"/>
          </p:nvPr>
        </p:nvSpPr>
        <p:spPr>
          <a:xfrm>
            <a:off x="771832" y="461962"/>
            <a:ext cx="7378700" cy="1143000"/>
          </a:xfrm>
          <a:noFill/>
          <a:ln/>
        </p:spPr>
        <p:txBody>
          <a:bodyPr vert="horz" lIns="90488" tIns="44450" rIns="90488" bIns="44450" rtlCol="0" anchor="t">
            <a:normAutofit fontScale="90000"/>
          </a:bodyPr>
          <a:lstStyle/>
          <a:p>
            <a:r>
              <a:rPr lang="en-US" dirty="0">
                <a:solidFill>
                  <a:schemeClr val="tx1"/>
                </a:solidFill>
              </a:rPr>
              <a:t>How is Personality Measured?</a:t>
            </a:r>
          </a:p>
        </p:txBody>
      </p:sp>
      <p:sp>
        <p:nvSpPr>
          <p:cNvPr id="72713" name="Rectangle 9"/>
          <p:cNvSpPr>
            <a:spLocks noGrp="1" noChangeArrowheads="1"/>
          </p:cNvSpPr>
          <p:nvPr>
            <p:ph idx="1"/>
          </p:nvPr>
        </p:nvSpPr>
        <p:spPr>
          <a:xfrm>
            <a:off x="624348" y="1752600"/>
            <a:ext cx="8458200" cy="4114800"/>
          </a:xfrm>
          <a:noFill/>
          <a:ln/>
        </p:spPr>
        <p:txBody>
          <a:bodyPr vert="horz" lIns="90488" tIns="44450" rIns="90488" bIns="44450" rtlCol="0">
            <a:normAutofit/>
          </a:bodyPr>
          <a:lstStyle/>
          <a:p>
            <a:pPr>
              <a:lnSpc>
                <a:spcPct val="90000"/>
              </a:lnSpc>
              <a:buFont typeface="Wingdings" pitchFamily="2" charset="2"/>
              <a:buNone/>
            </a:pPr>
            <a:r>
              <a:rPr lang="en-US" sz="2400" b="1" dirty="0">
                <a:solidFill>
                  <a:srgbClr val="FF0000"/>
                </a:solidFill>
              </a:rPr>
              <a:t>Projective Test -</a:t>
            </a:r>
            <a:r>
              <a:rPr lang="en-US" sz="2400" dirty="0">
                <a:solidFill>
                  <a:srgbClr val="FF0000"/>
                </a:solidFill>
              </a:rPr>
              <a:t> </a:t>
            </a:r>
            <a:r>
              <a:rPr lang="en-US" sz="2400" dirty="0"/>
              <a:t>elicits an individual’s response to abstract stimuli</a:t>
            </a:r>
          </a:p>
          <a:p>
            <a:pPr>
              <a:lnSpc>
                <a:spcPct val="90000"/>
              </a:lnSpc>
              <a:buFont typeface="Wingdings" pitchFamily="2" charset="2"/>
              <a:buNone/>
            </a:pPr>
            <a:r>
              <a:rPr lang="en-US" sz="2400" b="1" dirty="0">
                <a:solidFill>
                  <a:srgbClr val="FF0000"/>
                </a:solidFill>
              </a:rPr>
              <a:t>Behavioral Measures -</a:t>
            </a:r>
            <a:r>
              <a:rPr lang="en-US" sz="2400" dirty="0">
                <a:solidFill>
                  <a:srgbClr val="FF0000"/>
                </a:solidFill>
              </a:rPr>
              <a:t> </a:t>
            </a:r>
            <a:r>
              <a:rPr lang="en-US" sz="2400" dirty="0"/>
              <a:t>personality assessments that involve observing an individual’s behavior in a controlled situation</a:t>
            </a:r>
          </a:p>
          <a:p>
            <a:pPr>
              <a:lnSpc>
                <a:spcPct val="90000"/>
              </a:lnSpc>
              <a:buFont typeface="Wingdings" pitchFamily="2" charset="2"/>
              <a:buNone/>
            </a:pPr>
            <a:r>
              <a:rPr lang="en-US" sz="2400" b="1" dirty="0">
                <a:solidFill>
                  <a:srgbClr val="FF0000"/>
                </a:solidFill>
              </a:rPr>
              <a:t>Self-Report Questionnaire -</a:t>
            </a:r>
            <a:r>
              <a:rPr lang="en-US" sz="2400" dirty="0">
                <a:solidFill>
                  <a:srgbClr val="FF0000"/>
                </a:solidFill>
              </a:rPr>
              <a:t> </a:t>
            </a:r>
            <a:r>
              <a:rPr lang="en-US" sz="2400" dirty="0"/>
              <a:t>assessment involving an individual’s responses to questions</a:t>
            </a:r>
          </a:p>
          <a:p>
            <a:pPr>
              <a:lnSpc>
                <a:spcPct val="90000"/>
              </a:lnSpc>
              <a:buFont typeface="Wingdings" pitchFamily="2" charset="2"/>
              <a:buNone/>
            </a:pPr>
            <a:r>
              <a:rPr lang="en-US" sz="2400" b="1" dirty="0">
                <a:solidFill>
                  <a:srgbClr val="FF0000"/>
                </a:solidFill>
              </a:rPr>
              <a:t>Myers-Briggs Type Indicator (MBTI) -</a:t>
            </a:r>
            <a:r>
              <a:rPr lang="en-US" sz="2400" dirty="0">
                <a:solidFill>
                  <a:srgbClr val="FF0000"/>
                </a:solidFill>
              </a:rPr>
              <a:t> </a:t>
            </a:r>
            <a:r>
              <a:rPr lang="en-US" sz="2400" dirty="0"/>
              <a:t>instrument measuring Jung’s theory of individual differences. </a:t>
            </a:r>
          </a:p>
        </p:txBody>
      </p:sp>
      <p:pic>
        <p:nvPicPr>
          <p:cNvPr id="72733" name="Picture 29" descr="C:\Documents and Settings\bergmama\Application Data\Microsoft\Media Catalog\Downloaded Clips\cl4f\j0199813.wmf">
            <a:hlinkClick r:id="rId3"/>
          </p:cNvPr>
          <p:cNvPicPr>
            <a:picLocks noChangeAspect="1" noChangeArrowheads="1"/>
          </p:cNvPicPr>
          <p:nvPr/>
        </p:nvPicPr>
        <p:blipFill>
          <a:blip r:embed="rId4" cstate="print"/>
          <a:srcRect/>
          <a:stretch>
            <a:fillRect/>
          </a:stretch>
        </p:blipFill>
        <p:spPr bwMode="auto">
          <a:xfrm>
            <a:off x="9448800" y="5867400"/>
            <a:ext cx="762000" cy="757238"/>
          </a:xfrm>
          <a:prstGeom prst="rect">
            <a:avLst/>
          </a:prstGeom>
          <a:noFill/>
        </p:spPr>
      </p:pic>
    </p:spTree>
    <p:extLst>
      <p:ext uri="{BB962C8B-B14F-4D97-AF65-F5344CB8AC3E}">
        <p14:creationId xmlns:p14="http://schemas.microsoft.com/office/powerpoint/2010/main" xmlns="" val="1574987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13">
                                            <p:txEl>
                                              <p:pRg st="0" end="0"/>
                                            </p:txEl>
                                          </p:spTgt>
                                        </p:tgtEl>
                                        <p:attrNameLst>
                                          <p:attrName>style.visibility</p:attrName>
                                        </p:attrNameLst>
                                      </p:cBhvr>
                                      <p:to>
                                        <p:strVal val="visible"/>
                                      </p:to>
                                    </p:set>
                                    <p:animEffect transition="in" filter="wipe(up)">
                                      <p:cBhvr>
                                        <p:cTn id="7" dur="500"/>
                                        <p:tgtEl>
                                          <p:spTgt spid="72713">
                                            <p:txEl>
                                              <p:pRg st="0" end="0"/>
                                            </p:txEl>
                                          </p:spTgt>
                                        </p:tgtEl>
                                      </p:cBhvr>
                                    </p:animEffect>
                                  </p:childTnLst>
                                  <p:subTnLst>
                                    <p:animClr clrSpc="rgb" dir="cw">
                                      <p:cBhvr override="childStyle">
                                        <p:cTn dur="1" fill="hold" display="0" masterRel="nextClick" afterEffect="1"/>
                                        <p:tgtEl>
                                          <p:spTgt spid="7271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13">
                                            <p:txEl>
                                              <p:pRg st="1" end="1"/>
                                            </p:txEl>
                                          </p:spTgt>
                                        </p:tgtEl>
                                        <p:attrNameLst>
                                          <p:attrName>style.visibility</p:attrName>
                                        </p:attrNameLst>
                                      </p:cBhvr>
                                      <p:to>
                                        <p:strVal val="visible"/>
                                      </p:to>
                                    </p:set>
                                    <p:animEffect transition="in" filter="wipe(up)">
                                      <p:cBhvr>
                                        <p:cTn id="12" dur="500"/>
                                        <p:tgtEl>
                                          <p:spTgt spid="72713">
                                            <p:txEl>
                                              <p:pRg st="1" end="1"/>
                                            </p:txEl>
                                          </p:spTgt>
                                        </p:tgtEl>
                                      </p:cBhvr>
                                    </p:animEffect>
                                  </p:childTnLst>
                                  <p:subTnLst>
                                    <p:animClr clrSpc="rgb" dir="cw">
                                      <p:cBhvr override="childStyle">
                                        <p:cTn dur="1" fill="hold" display="0" masterRel="nextClick" afterEffect="1"/>
                                        <p:tgtEl>
                                          <p:spTgt spid="7271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13">
                                            <p:txEl>
                                              <p:pRg st="2" end="2"/>
                                            </p:txEl>
                                          </p:spTgt>
                                        </p:tgtEl>
                                        <p:attrNameLst>
                                          <p:attrName>style.visibility</p:attrName>
                                        </p:attrNameLst>
                                      </p:cBhvr>
                                      <p:to>
                                        <p:strVal val="visible"/>
                                      </p:to>
                                    </p:set>
                                    <p:animEffect transition="in" filter="wipe(up)">
                                      <p:cBhvr>
                                        <p:cTn id="17" dur="500"/>
                                        <p:tgtEl>
                                          <p:spTgt spid="72713">
                                            <p:txEl>
                                              <p:pRg st="2" end="2"/>
                                            </p:txEl>
                                          </p:spTgt>
                                        </p:tgtEl>
                                      </p:cBhvr>
                                    </p:animEffect>
                                  </p:childTnLst>
                                  <p:subTnLst>
                                    <p:animClr clrSpc="rgb" dir="cw">
                                      <p:cBhvr override="childStyle">
                                        <p:cTn dur="1" fill="hold" display="0" masterRel="nextClick" afterEffect="1"/>
                                        <p:tgtEl>
                                          <p:spTgt spid="7271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2713">
                                            <p:txEl>
                                              <p:pRg st="3" end="3"/>
                                            </p:txEl>
                                          </p:spTgt>
                                        </p:tgtEl>
                                        <p:attrNameLst>
                                          <p:attrName>style.visibility</p:attrName>
                                        </p:attrNameLst>
                                      </p:cBhvr>
                                      <p:to>
                                        <p:strVal val="visible"/>
                                      </p:to>
                                    </p:set>
                                    <p:animEffect transition="in" filter="wipe(up)">
                                      <p:cBhvr>
                                        <p:cTn id="22" dur="500"/>
                                        <p:tgtEl>
                                          <p:spTgt spid="72713">
                                            <p:txEl>
                                              <p:pRg st="3" end="3"/>
                                            </p:txEl>
                                          </p:spTgt>
                                        </p:tgtEl>
                                      </p:cBhvr>
                                    </p:animEffect>
                                  </p:childTnLst>
                                  <p:subTnLst>
                                    <p:animClr clrSpc="rgb" dir="cw">
                                      <p:cBhvr override="childStyle">
                                        <p:cTn dur="1" fill="hold" display="0" masterRel="nextClick" afterEffect="1"/>
                                        <p:tgtEl>
                                          <p:spTgt spid="72713">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Five Personality Traits</a:t>
            </a:r>
            <a:endParaRPr lang="en-IN" dirty="0"/>
          </a:p>
        </p:txBody>
      </p:sp>
      <p:pic>
        <p:nvPicPr>
          <p:cNvPr id="4" name="Content Placeholder 3"/>
          <p:cNvPicPr>
            <a:picLocks noGrp="1" noChangeAspect="1"/>
          </p:cNvPicPr>
          <p:nvPr>
            <p:ph idx="1"/>
          </p:nvPr>
        </p:nvPicPr>
        <p:blipFill>
          <a:blip r:embed="rId2"/>
          <a:stretch>
            <a:fillRect/>
          </a:stretch>
        </p:blipFill>
        <p:spPr>
          <a:xfrm>
            <a:off x="2344994" y="1221662"/>
            <a:ext cx="5515896" cy="5505904"/>
          </a:xfrm>
          <a:prstGeom prst="rect">
            <a:avLst/>
          </a:prstGeom>
        </p:spPr>
      </p:pic>
    </p:spTree>
    <p:extLst>
      <p:ext uri="{BB962C8B-B14F-4D97-AF65-F5344CB8AC3E}">
        <p14:creationId xmlns:p14="http://schemas.microsoft.com/office/powerpoint/2010/main" xmlns="" val="1243503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94211"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94212"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94213"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94214"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94215"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94216" name="Rectangle 8"/>
          <p:cNvSpPr>
            <a:spLocks noGrp="1" noChangeArrowheads="1"/>
          </p:cNvSpPr>
          <p:nvPr>
            <p:ph type="title"/>
          </p:nvPr>
        </p:nvSpPr>
        <p:spPr>
          <a:xfrm>
            <a:off x="1002891" y="521110"/>
            <a:ext cx="9838267" cy="1143000"/>
          </a:xfrm>
        </p:spPr>
        <p:txBody>
          <a:bodyPr/>
          <a:lstStyle/>
          <a:p>
            <a:r>
              <a:rPr lang="en-US" dirty="0"/>
              <a:t>Big Five Personality Traits</a:t>
            </a:r>
          </a:p>
        </p:txBody>
      </p:sp>
      <p:graphicFrame>
        <p:nvGraphicFramePr>
          <p:cNvPr id="94218" name="Object 10">
            <a:hlinkClick r:id="" action="ppaction://ole?verb=0"/>
          </p:cNvPr>
          <p:cNvGraphicFramePr>
            <a:graphicFrameLocks/>
          </p:cNvGraphicFramePr>
          <p:nvPr>
            <p:extLst>
              <p:ext uri="{D42A27DB-BD31-4B8C-83A1-F6EECF244321}">
                <p14:modId xmlns:p14="http://schemas.microsoft.com/office/powerpoint/2010/main" xmlns="" val="3943940351"/>
              </p:ext>
            </p:extLst>
          </p:nvPr>
        </p:nvGraphicFramePr>
        <p:xfrm>
          <a:off x="870155" y="1519084"/>
          <a:ext cx="7624917" cy="4729315"/>
        </p:xfrm>
        <a:graphic>
          <a:graphicData uri="http://schemas.openxmlformats.org/presentationml/2006/ole">
            <p:oleObj spid="_x0000_s2058" name="Document" r:id="rId4" imgW="9281295" imgH="4893714" progId="">
              <p:embed/>
            </p:oleObj>
          </a:graphicData>
        </a:graphic>
      </p:graphicFrame>
    </p:spTree>
    <p:extLst>
      <p:ext uri="{BB962C8B-B14F-4D97-AF65-F5344CB8AC3E}">
        <p14:creationId xmlns:p14="http://schemas.microsoft.com/office/powerpoint/2010/main" xmlns="" val="230149012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
        <p:nvSpPr>
          <p:cNvPr id="3" name="Table Placeholder 2"/>
          <p:cNvSpPr>
            <a:spLocks noGrp="1"/>
          </p:cNvSpPr>
          <p:nvPr>
            <p:ph type="tbl" idx="1"/>
          </p:nvPr>
        </p:nvSpPr>
        <p:spPr>
          <a:xfrm>
            <a:off x="920750" y="6445045"/>
            <a:ext cx="10350500" cy="223685"/>
          </a:xfrm>
          <a:solidFill>
            <a:schemeClr val="accent1"/>
          </a:solidFill>
        </p:spPr>
      </p:sp>
    </p:spTree>
    <p:extLst>
      <p:ext uri="{BB962C8B-B14F-4D97-AF65-F5344CB8AC3E}">
        <p14:creationId xmlns:p14="http://schemas.microsoft.com/office/powerpoint/2010/main" xmlns="" val="1079616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4755"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4756"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4757"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4758"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4759"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4760" name="Rectangle 8"/>
          <p:cNvSpPr>
            <a:spLocks noGrp="1" noChangeArrowheads="1"/>
          </p:cNvSpPr>
          <p:nvPr>
            <p:ph type="title"/>
          </p:nvPr>
        </p:nvSpPr>
        <p:spPr>
          <a:noFill/>
          <a:ln/>
        </p:spPr>
        <p:txBody>
          <a:bodyPr vert="horz" lIns="90488" tIns="44450" rIns="90488" bIns="44450" rtlCol="0" anchor="t">
            <a:normAutofit/>
          </a:bodyPr>
          <a:lstStyle/>
          <a:p>
            <a:r>
              <a:rPr lang="en-US" dirty="0">
                <a:solidFill>
                  <a:schemeClr val="tx1"/>
                </a:solidFill>
              </a:rPr>
              <a:t>Myers-Briggs Type Indicator</a:t>
            </a:r>
          </a:p>
        </p:txBody>
      </p:sp>
      <p:sp>
        <p:nvSpPr>
          <p:cNvPr id="74761" name="Rectangle 9"/>
          <p:cNvSpPr>
            <a:spLocks noGrp="1" noChangeArrowheads="1"/>
          </p:cNvSpPr>
          <p:nvPr>
            <p:ph idx="1"/>
          </p:nvPr>
        </p:nvSpPr>
        <p:spPr>
          <a:xfrm>
            <a:off x="545690" y="1725561"/>
            <a:ext cx="8728312" cy="4315801"/>
          </a:xfrm>
          <a:noFill/>
          <a:ln/>
        </p:spPr>
        <p:txBody>
          <a:bodyPr vert="horz" lIns="90488" tIns="44450" rIns="90488" bIns="44450" rtlCol="0">
            <a:normAutofit/>
          </a:bodyPr>
          <a:lstStyle/>
          <a:p>
            <a:r>
              <a:rPr lang="en-US" sz="2800" dirty="0"/>
              <a:t>Based on Carl Jung’s work</a:t>
            </a:r>
          </a:p>
          <a:p>
            <a:pPr lvl="1"/>
            <a:r>
              <a:rPr lang="en-US" sz="2400" dirty="0"/>
              <a:t>People are fundamentally different</a:t>
            </a:r>
          </a:p>
          <a:p>
            <a:pPr lvl="1"/>
            <a:r>
              <a:rPr lang="en-US" sz="2400" dirty="0"/>
              <a:t>People are fundamentally alike</a:t>
            </a:r>
          </a:p>
          <a:p>
            <a:pPr lvl="1"/>
            <a:r>
              <a:rPr lang="en-US" sz="2400" dirty="0"/>
              <a:t>People have preference combinations for extraversion/introversion, perception, judgment</a:t>
            </a:r>
            <a:endParaRPr lang="en-US" sz="4400" dirty="0"/>
          </a:p>
          <a:p>
            <a:r>
              <a:rPr lang="en-US" sz="2800" dirty="0"/>
              <a:t>Briggs &amp; Myers developed the MBTI to understand individual differences</a:t>
            </a:r>
          </a:p>
        </p:txBody>
      </p:sp>
      <p:pic>
        <p:nvPicPr>
          <p:cNvPr id="74762" name="Picture 10" descr="C:\Documents and Settings\bergmama\Application Data\Microsoft\Media Catalog\Downloaded Clips\cl4f\j0199813.wmf">
            <a:hlinkClick r:id="rId3"/>
          </p:cNvPr>
          <p:cNvPicPr>
            <a:picLocks noChangeAspect="1" noChangeArrowheads="1"/>
          </p:cNvPicPr>
          <p:nvPr/>
        </p:nvPicPr>
        <p:blipFill>
          <a:blip r:embed="rId4" cstate="print"/>
          <a:srcRect/>
          <a:stretch>
            <a:fillRect/>
          </a:stretch>
        </p:blipFill>
        <p:spPr bwMode="auto">
          <a:xfrm>
            <a:off x="9220200" y="5867400"/>
            <a:ext cx="762000" cy="757238"/>
          </a:xfrm>
          <a:prstGeom prst="rect">
            <a:avLst/>
          </a:prstGeom>
          <a:noFill/>
        </p:spPr>
      </p:pic>
    </p:spTree>
    <p:extLst>
      <p:ext uri="{BB962C8B-B14F-4D97-AF65-F5344CB8AC3E}">
        <p14:creationId xmlns:p14="http://schemas.microsoft.com/office/powerpoint/2010/main" xmlns="" val="7450259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761">
                                            <p:txEl>
                                              <p:pRg st="0" end="0"/>
                                            </p:txEl>
                                          </p:spTgt>
                                        </p:tgtEl>
                                        <p:attrNameLst>
                                          <p:attrName>style.visibility</p:attrName>
                                        </p:attrNameLst>
                                      </p:cBhvr>
                                      <p:to>
                                        <p:strVal val="visible"/>
                                      </p:to>
                                    </p:set>
                                    <p:animEffect transition="in" filter="wipe(up)">
                                      <p:cBhvr>
                                        <p:cTn id="7" dur="500"/>
                                        <p:tgtEl>
                                          <p:spTgt spid="74761">
                                            <p:txEl>
                                              <p:pRg st="0" end="0"/>
                                            </p:txEl>
                                          </p:spTgt>
                                        </p:tgtEl>
                                      </p:cBhvr>
                                    </p:animEffect>
                                  </p:childTnLst>
                                  <p:subTnLst>
                                    <p:animClr clrSpc="rgb" dir="cw">
                                      <p:cBhvr override="childStyle">
                                        <p:cTn dur="1" fill="hold" display="0" masterRel="nextClick" afterEffect="1"/>
                                        <p:tgtEl>
                                          <p:spTgt spid="74761">
                                            <p:txEl>
                                              <p:pRg st="0" end="0"/>
                                            </p:txEl>
                                          </p:spTgt>
                                        </p:tgtEl>
                                        <p:attrNameLst>
                                          <p:attrName>ppt_c</p:attrName>
                                        </p:attrNameLst>
                                      </p:cBhvr>
                                      <p:to>
                                        <a:srgbClr val="C0C0C0"/>
                                      </p:to>
                                    </p:animClr>
                                  </p:subTnLst>
                                </p:cTn>
                              </p:par>
                              <p:par>
                                <p:cTn id="8" presetID="22" presetClass="entr" presetSubtype="1" fill="hold" grpId="0" nodeType="withEffect">
                                  <p:stCondLst>
                                    <p:cond delay="0"/>
                                  </p:stCondLst>
                                  <p:childTnLst>
                                    <p:set>
                                      <p:cBhvr>
                                        <p:cTn id="9" dur="1" fill="hold">
                                          <p:stCondLst>
                                            <p:cond delay="0"/>
                                          </p:stCondLst>
                                        </p:cTn>
                                        <p:tgtEl>
                                          <p:spTgt spid="74761">
                                            <p:txEl>
                                              <p:pRg st="1" end="1"/>
                                            </p:txEl>
                                          </p:spTgt>
                                        </p:tgtEl>
                                        <p:attrNameLst>
                                          <p:attrName>style.visibility</p:attrName>
                                        </p:attrNameLst>
                                      </p:cBhvr>
                                      <p:to>
                                        <p:strVal val="visible"/>
                                      </p:to>
                                    </p:set>
                                    <p:animEffect transition="in" filter="wipe(up)">
                                      <p:cBhvr>
                                        <p:cTn id="10" dur="500"/>
                                        <p:tgtEl>
                                          <p:spTgt spid="74761">
                                            <p:txEl>
                                              <p:pRg st="1" end="1"/>
                                            </p:txEl>
                                          </p:spTgt>
                                        </p:tgtEl>
                                      </p:cBhvr>
                                    </p:animEffect>
                                  </p:childTnLst>
                                  <p:subTnLst>
                                    <p:animClr clrSpc="rgb" dir="cw">
                                      <p:cBhvr override="childStyle">
                                        <p:cTn dur="1" fill="hold" display="0" masterRel="nextClick" afterEffect="1"/>
                                        <p:tgtEl>
                                          <p:spTgt spid="74761">
                                            <p:txEl>
                                              <p:pRg st="1" end="1"/>
                                            </p:txEl>
                                          </p:spTgt>
                                        </p:tgtEl>
                                        <p:attrNameLst>
                                          <p:attrName>ppt_c</p:attrName>
                                        </p:attrNameLst>
                                      </p:cBhvr>
                                      <p:to>
                                        <a:srgbClr val="C0C0C0"/>
                                      </p:to>
                                    </p:animClr>
                                  </p:subTnLst>
                                </p:cTn>
                              </p:par>
                              <p:par>
                                <p:cTn id="11" presetID="22" presetClass="entr" presetSubtype="1" fill="hold" grpId="0" nodeType="withEffect">
                                  <p:stCondLst>
                                    <p:cond delay="0"/>
                                  </p:stCondLst>
                                  <p:childTnLst>
                                    <p:set>
                                      <p:cBhvr>
                                        <p:cTn id="12" dur="1" fill="hold">
                                          <p:stCondLst>
                                            <p:cond delay="0"/>
                                          </p:stCondLst>
                                        </p:cTn>
                                        <p:tgtEl>
                                          <p:spTgt spid="74761">
                                            <p:txEl>
                                              <p:pRg st="2" end="2"/>
                                            </p:txEl>
                                          </p:spTgt>
                                        </p:tgtEl>
                                        <p:attrNameLst>
                                          <p:attrName>style.visibility</p:attrName>
                                        </p:attrNameLst>
                                      </p:cBhvr>
                                      <p:to>
                                        <p:strVal val="visible"/>
                                      </p:to>
                                    </p:set>
                                    <p:animEffect transition="in" filter="wipe(up)">
                                      <p:cBhvr>
                                        <p:cTn id="13" dur="500"/>
                                        <p:tgtEl>
                                          <p:spTgt spid="74761">
                                            <p:txEl>
                                              <p:pRg st="2" end="2"/>
                                            </p:txEl>
                                          </p:spTgt>
                                        </p:tgtEl>
                                      </p:cBhvr>
                                    </p:animEffect>
                                  </p:childTnLst>
                                  <p:subTnLst>
                                    <p:animClr clrSpc="rgb" dir="cw">
                                      <p:cBhvr override="childStyle">
                                        <p:cTn dur="1" fill="hold" display="0" masterRel="nextClick" afterEffect="1"/>
                                        <p:tgtEl>
                                          <p:spTgt spid="74761">
                                            <p:txEl>
                                              <p:pRg st="2" end="2"/>
                                            </p:txEl>
                                          </p:spTgt>
                                        </p:tgtEl>
                                        <p:attrNameLst>
                                          <p:attrName>ppt_c</p:attrName>
                                        </p:attrNameLst>
                                      </p:cBhvr>
                                      <p:to>
                                        <a:srgbClr val="C0C0C0"/>
                                      </p:to>
                                    </p:animClr>
                                  </p:subTnLst>
                                </p:cTn>
                              </p:par>
                              <p:par>
                                <p:cTn id="14" presetID="22" presetClass="entr" presetSubtype="1" fill="hold" grpId="0" nodeType="withEffect">
                                  <p:stCondLst>
                                    <p:cond delay="0"/>
                                  </p:stCondLst>
                                  <p:childTnLst>
                                    <p:set>
                                      <p:cBhvr>
                                        <p:cTn id="15" dur="1" fill="hold">
                                          <p:stCondLst>
                                            <p:cond delay="0"/>
                                          </p:stCondLst>
                                        </p:cTn>
                                        <p:tgtEl>
                                          <p:spTgt spid="74761">
                                            <p:txEl>
                                              <p:pRg st="3" end="3"/>
                                            </p:txEl>
                                          </p:spTgt>
                                        </p:tgtEl>
                                        <p:attrNameLst>
                                          <p:attrName>style.visibility</p:attrName>
                                        </p:attrNameLst>
                                      </p:cBhvr>
                                      <p:to>
                                        <p:strVal val="visible"/>
                                      </p:to>
                                    </p:set>
                                    <p:animEffect transition="in" filter="wipe(up)">
                                      <p:cBhvr>
                                        <p:cTn id="16" dur="500"/>
                                        <p:tgtEl>
                                          <p:spTgt spid="74761">
                                            <p:txEl>
                                              <p:pRg st="3" end="3"/>
                                            </p:txEl>
                                          </p:spTgt>
                                        </p:tgtEl>
                                      </p:cBhvr>
                                    </p:animEffect>
                                  </p:childTnLst>
                                  <p:subTnLst>
                                    <p:animClr clrSpc="rgb" dir="cw">
                                      <p:cBhvr override="childStyle">
                                        <p:cTn dur="1" fill="hold" display="0" masterRel="nextClick" afterEffect="1"/>
                                        <p:tgtEl>
                                          <p:spTgt spid="74761">
                                            <p:txEl>
                                              <p:pRg st="3" end="3"/>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4761">
                                            <p:txEl>
                                              <p:pRg st="4" end="4"/>
                                            </p:txEl>
                                          </p:spTgt>
                                        </p:tgtEl>
                                        <p:attrNameLst>
                                          <p:attrName>style.visibility</p:attrName>
                                        </p:attrNameLst>
                                      </p:cBhvr>
                                      <p:to>
                                        <p:strVal val="visible"/>
                                      </p:to>
                                    </p:set>
                                    <p:animEffect transition="in" filter="wipe(up)">
                                      <p:cBhvr>
                                        <p:cTn id="21" dur="500"/>
                                        <p:tgtEl>
                                          <p:spTgt spid="74761">
                                            <p:txEl>
                                              <p:pRg st="4" end="4"/>
                                            </p:txEl>
                                          </p:spTgt>
                                        </p:tgtEl>
                                      </p:cBhvr>
                                    </p:animEffect>
                                  </p:childTnLst>
                                  <p:subTnLst>
                                    <p:animClr clrSpc="rgb" dir="cw">
                                      <p:cBhvr override="childStyle">
                                        <p:cTn dur="1" fill="hold" display="0" masterRel="nextClick" afterEffect="1"/>
                                        <p:tgtEl>
                                          <p:spTgt spid="74761">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6803"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6804"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6805"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6806"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6807"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6808" name="Rectangle 8"/>
          <p:cNvSpPr>
            <a:spLocks noGrp="1" noChangeArrowheads="1"/>
          </p:cNvSpPr>
          <p:nvPr>
            <p:ph type="title"/>
          </p:nvPr>
        </p:nvSpPr>
        <p:spPr>
          <a:noFill/>
          <a:ln/>
        </p:spPr>
        <p:txBody>
          <a:bodyPr vert="horz" lIns="90488" tIns="44450" rIns="90488" bIns="44450" rtlCol="0" anchor="t">
            <a:normAutofit/>
          </a:bodyPr>
          <a:lstStyle/>
          <a:p>
            <a:r>
              <a:rPr lang="en-US">
                <a:solidFill>
                  <a:schemeClr val="tx1"/>
                </a:solidFill>
              </a:rPr>
              <a:t>MBTI Preferences</a:t>
            </a:r>
          </a:p>
        </p:txBody>
      </p:sp>
      <p:graphicFrame>
        <p:nvGraphicFramePr>
          <p:cNvPr id="76809" name="Object 9">
            <a:hlinkClick r:id="" action="ppaction://ole?verb=0"/>
          </p:cNvPr>
          <p:cNvGraphicFramePr>
            <a:graphicFrameLocks/>
          </p:cNvGraphicFramePr>
          <p:nvPr>
            <p:extLst>
              <p:ext uri="{D42A27DB-BD31-4B8C-83A1-F6EECF244321}">
                <p14:modId xmlns:p14="http://schemas.microsoft.com/office/powerpoint/2010/main" xmlns="" val="1025698685"/>
              </p:ext>
            </p:extLst>
          </p:nvPr>
        </p:nvGraphicFramePr>
        <p:xfrm>
          <a:off x="934474" y="1968500"/>
          <a:ext cx="8216900" cy="4064000"/>
        </p:xfrm>
        <a:graphic>
          <a:graphicData uri="http://schemas.openxmlformats.org/presentationml/2006/ole">
            <p:oleObj spid="_x0000_s3082" name="Document" r:id="rId4" imgW="8705850" imgH="4362450" progId="">
              <p:embed/>
            </p:oleObj>
          </a:graphicData>
        </a:graphic>
      </p:graphicFrame>
    </p:spTree>
    <p:extLst>
      <p:ext uri="{BB962C8B-B14F-4D97-AF65-F5344CB8AC3E}">
        <p14:creationId xmlns:p14="http://schemas.microsoft.com/office/powerpoint/2010/main" xmlns="" val="115829362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8371"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58372"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8373"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58374"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8375"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58386" name="Rectangle 18"/>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58387" name="Rectangle 19"/>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58388" name="Rectangle 20"/>
          <p:cNvSpPr>
            <a:spLocks noGrp="1" noChangeArrowheads="1"/>
          </p:cNvSpPr>
          <p:nvPr>
            <p:ph type="title"/>
          </p:nvPr>
        </p:nvSpPr>
        <p:spPr>
          <a:xfrm>
            <a:off x="1243012" y="337288"/>
            <a:ext cx="7772400" cy="1143000"/>
          </a:xfrm>
          <a:noFill/>
          <a:ln/>
        </p:spPr>
        <p:txBody>
          <a:bodyPr vert="horz" lIns="90488" tIns="44450" rIns="90488" bIns="44450" rtlCol="0" anchor="t">
            <a:normAutofit fontScale="90000"/>
          </a:bodyPr>
          <a:lstStyle/>
          <a:p>
            <a:r>
              <a:rPr lang="en-US" dirty="0">
                <a:solidFill>
                  <a:schemeClr val="tx1"/>
                </a:solidFill>
              </a:rPr>
              <a:t>Personality Characteristics </a:t>
            </a:r>
            <a:br>
              <a:rPr lang="en-US" dirty="0">
                <a:solidFill>
                  <a:schemeClr val="tx1"/>
                </a:solidFill>
              </a:rPr>
            </a:br>
            <a:r>
              <a:rPr lang="en-US" dirty="0">
                <a:solidFill>
                  <a:schemeClr val="tx1"/>
                </a:solidFill>
              </a:rPr>
              <a:t>in Organizations</a:t>
            </a:r>
          </a:p>
        </p:txBody>
      </p:sp>
      <p:sp>
        <p:nvSpPr>
          <p:cNvPr id="58389" name="Rectangle 21"/>
          <p:cNvSpPr>
            <a:spLocks noChangeArrowheads="1"/>
          </p:cNvSpPr>
          <p:nvPr/>
        </p:nvSpPr>
        <p:spPr bwMode="auto">
          <a:xfrm>
            <a:off x="4098345" y="1672801"/>
            <a:ext cx="3553859" cy="643766"/>
          </a:xfrm>
          <a:prstGeom prst="rect">
            <a:avLst/>
          </a:prstGeom>
          <a:noFill/>
          <a:ln w="12700">
            <a:noFill/>
            <a:miter lim="800000"/>
            <a:headEnd/>
            <a:tailEnd/>
          </a:ln>
          <a:effectLst/>
        </p:spPr>
        <p:txBody>
          <a:bodyPr wrap="none" lIns="90488" tIns="44450" rIns="90488" bIns="44450">
            <a:spAutoFit/>
          </a:bodyPr>
          <a:lstStyle/>
          <a:p>
            <a:pPr eaLnBrk="0" hangingPunct="0"/>
            <a:r>
              <a:rPr lang="en-US" sz="3600" dirty="0">
                <a:solidFill>
                  <a:srgbClr val="FF0000"/>
                </a:solidFill>
              </a:rPr>
              <a:t>Locus of Control</a:t>
            </a:r>
          </a:p>
        </p:txBody>
      </p:sp>
      <p:sp>
        <p:nvSpPr>
          <p:cNvPr id="58391" name="Rectangle 23"/>
          <p:cNvSpPr>
            <a:spLocks noChangeArrowheads="1"/>
          </p:cNvSpPr>
          <p:nvPr/>
        </p:nvSpPr>
        <p:spPr bwMode="auto">
          <a:xfrm>
            <a:off x="3267075" y="2667001"/>
            <a:ext cx="1631858" cy="582211"/>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a:solidFill>
                  <a:schemeClr val="folHlink"/>
                </a:solidFill>
              </a:rPr>
              <a:t>Internal</a:t>
            </a:r>
          </a:p>
        </p:txBody>
      </p:sp>
      <p:sp>
        <p:nvSpPr>
          <p:cNvPr id="58392" name="Rectangle 24"/>
          <p:cNvSpPr>
            <a:spLocks noChangeArrowheads="1"/>
          </p:cNvSpPr>
          <p:nvPr/>
        </p:nvSpPr>
        <p:spPr bwMode="auto">
          <a:xfrm>
            <a:off x="7851775" y="2667001"/>
            <a:ext cx="1718420" cy="582211"/>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a:solidFill>
                  <a:schemeClr val="folHlink"/>
                </a:solidFill>
              </a:rPr>
              <a:t>External</a:t>
            </a:r>
          </a:p>
        </p:txBody>
      </p:sp>
      <p:grpSp>
        <p:nvGrpSpPr>
          <p:cNvPr id="2" name="Group 122"/>
          <p:cNvGrpSpPr>
            <a:grpSpLocks/>
          </p:cNvGrpSpPr>
          <p:nvPr/>
        </p:nvGrpSpPr>
        <p:grpSpPr bwMode="auto">
          <a:xfrm>
            <a:off x="2738438" y="3395664"/>
            <a:ext cx="2589212" cy="3343275"/>
            <a:chOff x="765" y="2139"/>
            <a:chExt cx="1631" cy="2106"/>
          </a:xfrm>
        </p:grpSpPr>
        <p:grpSp>
          <p:nvGrpSpPr>
            <p:cNvPr id="3" name="Group 120"/>
            <p:cNvGrpSpPr>
              <a:grpSpLocks/>
            </p:cNvGrpSpPr>
            <p:nvPr/>
          </p:nvGrpSpPr>
          <p:grpSpPr bwMode="auto">
            <a:xfrm>
              <a:off x="765" y="2139"/>
              <a:ext cx="1631" cy="912"/>
              <a:chOff x="721" y="2016"/>
              <a:chExt cx="1631" cy="912"/>
            </a:xfrm>
          </p:grpSpPr>
          <p:grpSp>
            <p:nvGrpSpPr>
              <p:cNvPr id="4" name="Group 119"/>
              <p:cNvGrpSpPr>
                <a:grpSpLocks/>
              </p:cNvGrpSpPr>
              <p:nvPr/>
            </p:nvGrpSpPr>
            <p:grpSpPr bwMode="auto">
              <a:xfrm>
                <a:off x="721" y="2016"/>
                <a:ext cx="1631" cy="912"/>
                <a:chOff x="721" y="2016"/>
                <a:chExt cx="1631" cy="912"/>
              </a:xfrm>
            </p:grpSpPr>
            <p:sp>
              <p:nvSpPr>
                <p:cNvPr id="58378" name="Freeform 10"/>
                <p:cNvSpPr>
                  <a:spLocks/>
                </p:cNvSpPr>
                <p:nvPr/>
              </p:nvSpPr>
              <p:spPr bwMode="auto">
                <a:xfrm>
                  <a:off x="721" y="2016"/>
                  <a:ext cx="1631" cy="912"/>
                </a:xfrm>
                <a:custGeom>
                  <a:avLst/>
                  <a:gdLst/>
                  <a:ahLst/>
                  <a:cxnLst>
                    <a:cxn ang="0">
                      <a:pos x="255" y="0"/>
                    </a:cxn>
                    <a:cxn ang="0">
                      <a:pos x="204" y="0"/>
                    </a:cxn>
                    <a:cxn ang="0">
                      <a:pos x="157" y="10"/>
                    </a:cxn>
                    <a:cxn ang="0">
                      <a:pos x="113" y="20"/>
                    </a:cxn>
                    <a:cxn ang="0">
                      <a:pos x="75" y="34"/>
                    </a:cxn>
                    <a:cxn ang="0">
                      <a:pos x="44" y="49"/>
                    </a:cxn>
                    <a:cxn ang="0">
                      <a:pos x="22" y="68"/>
                    </a:cxn>
                    <a:cxn ang="0">
                      <a:pos x="6" y="88"/>
                    </a:cxn>
                    <a:cxn ang="0">
                      <a:pos x="0" y="112"/>
                    </a:cxn>
                    <a:cxn ang="0">
                      <a:pos x="0" y="391"/>
                    </a:cxn>
                    <a:cxn ang="0">
                      <a:pos x="0" y="561"/>
                    </a:cxn>
                    <a:cxn ang="0">
                      <a:pos x="6" y="581"/>
                    </a:cxn>
                    <a:cxn ang="0">
                      <a:pos x="22" y="605"/>
                    </a:cxn>
                    <a:cxn ang="0">
                      <a:pos x="44" y="625"/>
                    </a:cxn>
                    <a:cxn ang="0">
                      <a:pos x="75" y="640"/>
                    </a:cxn>
                    <a:cxn ang="0">
                      <a:pos x="113" y="654"/>
                    </a:cxn>
                    <a:cxn ang="0">
                      <a:pos x="157" y="664"/>
                    </a:cxn>
                    <a:cxn ang="0">
                      <a:pos x="204" y="674"/>
                    </a:cxn>
                    <a:cxn ang="0">
                      <a:pos x="255" y="674"/>
                    </a:cxn>
                    <a:cxn ang="0">
                      <a:pos x="727" y="1035"/>
                    </a:cxn>
                    <a:cxn ang="0">
                      <a:pos x="639" y="674"/>
                    </a:cxn>
                    <a:cxn ang="0">
                      <a:pos x="1279" y="674"/>
                    </a:cxn>
                    <a:cxn ang="0">
                      <a:pos x="1329" y="674"/>
                    </a:cxn>
                    <a:cxn ang="0">
                      <a:pos x="1379" y="664"/>
                    </a:cxn>
                    <a:cxn ang="0">
                      <a:pos x="1424" y="654"/>
                    </a:cxn>
                    <a:cxn ang="0">
                      <a:pos x="1461" y="640"/>
                    </a:cxn>
                    <a:cxn ang="0">
                      <a:pos x="1493" y="625"/>
                    </a:cxn>
                    <a:cxn ang="0">
                      <a:pos x="1518" y="605"/>
                    </a:cxn>
                    <a:cxn ang="0">
                      <a:pos x="1531" y="581"/>
                    </a:cxn>
                    <a:cxn ang="0">
                      <a:pos x="1537" y="561"/>
                    </a:cxn>
                    <a:cxn ang="0">
                      <a:pos x="1537" y="391"/>
                    </a:cxn>
                    <a:cxn ang="0">
                      <a:pos x="1537" y="112"/>
                    </a:cxn>
                    <a:cxn ang="0">
                      <a:pos x="1531" y="88"/>
                    </a:cxn>
                    <a:cxn ang="0">
                      <a:pos x="1518" y="68"/>
                    </a:cxn>
                    <a:cxn ang="0">
                      <a:pos x="1493" y="49"/>
                    </a:cxn>
                    <a:cxn ang="0">
                      <a:pos x="1461" y="34"/>
                    </a:cxn>
                    <a:cxn ang="0">
                      <a:pos x="1424" y="20"/>
                    </a:cxn>
                    <a:cxn ang="0">
                      <a:pos x="1379" y="10"/>
                    </a:cxn>
                    <a:cxn ang="0">
                      <a:pos x="1329" y="0"/>
                    </a:cxn>
                    <a:cxn ang="0">
                      <a:pos x="1279" y="0"/>
                    </a:cxn>
                    <a:cxn ang="0">
                      <a:pos x="639" y="0"/>
                    </a:cxn>
                    <a:cxn ang="0">
                      <a:pos x="255" y="0"/>
                    </a:cxn>
                  </a:cxnLst>
                  <a:rect l="0" t="0" r="r" b="b"/>
                  <a:pathLst>
                    <a:path w="1538" h="1036">
                      <a:moveTo>
                        <a:pt x="255" y="0"/>
                      </a:moveTo>
                      <a:lnTo>
                        <a:pt x="204" y="0"/>
                      </a:lnTo>
                      <a:lnTo>
                        <a:pt x="157" y="10"/>
                      </a:lnTo>
                      <a:lnTo>
                        <a:pt x="113" y="20"/>
                      </a:lnTo>
                      <a:lnTo>
                        <a:pt x="75" y="34"/>
                      </a:lnTo>
                      <a:lnTo>
                        <a:pt x="44" y="49"/>
                      </a:lnTo>
                      <a:lnTo>
                        <a:pt x="22" y="68"/>
                      </a:lnTo>
                      <a:lnTo>
                        <a:pt x="6" y="88"/>
                      </a:lnTo>
                      <a:lnTo>
                        <a:pt x="0" y="112"/>
                      </a:lnTo>
                      <a:lnTo>
                        <a:pt x="0" y="391"/>
                      </a:lnTo>
                      <a:lnTo>
                        <a:pt x="0" y="561"/>
                      </a:lnTo>
                      <a:lnTo>
                        <a:pt x="6" y="581"/>
                      </a:lnTo>
                      <a:lnTo>
                        <a:pt x="22" y="605"/>
                      </a:lnTo>
                      <a:lnTo>
                        <a:pt x="44" y="625"/>
                      </a:lnTo>
                      <a:lnTo>
                        <a:pt x="75" y="640"/>
                      </a:lnTo>
                      <a:lnTo>
                        <a:pt x="113" y="654"/>
                      </a:lnTo>
                      <a:lnTo>
                        <a:pt x="157" y="664"/>
                      </a:lnTo>
                      <a:lnTo>
                        <a:pt x="204" y="674"/>
                      </a:lnTo>
                      <a:lnTo>
                        <a:pt x="255" y="674"/>
                      </a:lnTo>
                      <a:lnTo>
                        <a:pt x="727" y="1035"/>
                      </a:lnTo>
                      <a:lnTo>
                        <a:pt x="639" y="674"/>
                      </a:lnTo>
                      <a:lnTo>
                        <a:pt x="1279" y="674"/>
                      </a:lnTo>
                      <a:lnTo>
                        <a:pt x="1329" y="674"/>
                      </a:lnTo>
                      <a:lnTo>
                        <a:pt x="1379" y="664"/>
                      </a:lnTo>
                      <a:lnTo>
                        <a:pt x="1424" y="654"/>
                      </a:lnTo>
                      <a:lnTo>
                        <a:pt x="1461" y="640"/>
                      </a:lnTo>
                      <a:lnTo>
                        <a:pt x="1493" y="625"/>
                      </a:lnTo>
                      <a:lnTo>
                        <a:pt x="1518" y="605"/>
                      </a:lnTo>
                      <a:lnTo>
                        <a:pt x="1531" y="581"/>
                      </a:lnTo>
                      <a:lnTo>
                        <a:pt x="1537" y="561"/>
                      </a:lnTo>
                      <a:lnTo>
                        <a:pt x="1537" y="391"/>
                      </a:lnTo>
                      <a:lnTo>
                        <a:pt x="1537" y="112"/>
                      </a:lnTo>
                      <a:lnTo>
                        <a:pt x="1531" y="88"/>
                      </a:lnTo>
                      <a:lnTo>
                        <a:pt x="1518" y="68"/>
                      </a:lnTo>
                      <a:lnTo>
                        <a:pt x="1493" y="49"/>
                      </a:lnTo>
                      <a:lnTo>
                        <a:pt x="1461" y="34"/>
                      </a:lnTo>
                      <a:lnTo>
                        <a:pt x="1424" y="20"/>
                      </a:lnTo>
                      <a:lnTo>
                        <a:pt x="1379" y="10"/>
                      </a:lnTo>
                      <a:lnTo>
                        <a:pt x="1329" y="0"/>
                      </a:lnTo>
                      <a:lnTo>
                        <a:pt x="1279" y="0"/>
                      </a:lnTo>
                      <a:lnTo>
                        <a:pt x="639" y="0"/>
                      </a:lnTo>
                      <a:lnTo>
                        <a:pt x="255" y="0"/>
                      </a:lnTo>
                    </a:path>
                  </a:pathLst>
                </a:custGeom>
                <a:solidFill>
                  <a:schemeClr val="accent1"/>
                </a:solidFill>
                <a:ln w="28575" cap="rnd" cmpd="sng">
                  <a:solidFill>
                    <a:srgbClr val="333333"/>
                  </a:solidFill>
                  <a:prstDash val="solid"/>
                  <a:round/>
                  <a:headEnd type="none" w="med" len="med"/>
                  <a:tailEnd type="none" w="med" len="med"/>
                </a:ln>
                <a:effectLst/>
              </p:spPr>
              <p:txBody>
                <a:bodyPr/>
                <a:lstStyle/>
                <a:p>
                  <a:endParaRPr lang="en-IN"/>
                </a:p>
              </p:txBody>
            </p:sp>
            <p:sp>
              <p:nvSpPr>
                <p:cNvPr id="58379" name="Rectangle 11"/>
                <p:cNvSpPr>
                  <a:spLocks noChangeArrowheads="1"/>
                </p:cNvSpPr>
                <p:nvPr/>
              </p:nvSpPr>
              <p:spPr bwMode="auto">
                <a:xfrm>
                  <a:off x="844" y="2067"/>
                  <a:ext cx="1383" cy="490"/>
                </a:xfrm>
                <a:prstGeom prst="rect">
                  <a:avLst/>
                </a:prstGeom>
                <a:solidFill>
                  <a:schemeClr val="accent1"/>
                </a:solidFill>
                <a:ln w="12700">
                  <a:noFill/>
                  <a:miter lim="800000"/>
                  <a:headEnd/>
                  <a:tailEnd/>
                </a:ln>
                <a:effectLst/>
              </p:spPr>
              <p:txBody>
                <a:bodyPr wrap="none" anchor="ctr"/>
                <a:lstStyle/>
                <a:p>
                  <a:endParaRPr lang="en-IN"/>
                </a:p>
              </p:txBody>
            </p:sp>
          </p:grpSp>
          <p:sp>
            <p:nvSpPr>
              <p:cNvPr id="58380" name="Rectangle 12"/>
              <p:cNvSpPr>
                <a:spLocks noChangeArrowheads="1"/>
              </p:cNvSpPr>
              <p:nvPr/>
            </p:nvSpPr>
            <p:spPr bwMode="auto">
              <a:xfrm>
                <a:off x="972" y="2064"/>
                <a:ext cx="1128" cy="406"/>
              </a:xfrm>
              <a:prstGeom prst="rect">
                <a:avLst/>
              </a:prstGeom>
              <a:noFill/>
              <a:ln w="12700">
                <a:noFill/>
                <a:miter lim="800000"/>
                <a:headEnd/>
                <a:tailEnd/>
              </a:ln>
              <a:effectLst/>
            </p:spPr>
            <p:txBody>
              <a:bodyPr wrap="none" lIns="90488" tIns="44450" rIns="90488" bIns="44450">
                <a:spAutoFit/>
              </a:bodyPr>
              <a:lstStyle/>
              <a:p>
                <a:pPr algn="ctr" eaLnBrk="0" hangingPunct="0"/>
                <a:r>
                  <a:rPr lang="en-US">
                    <a:solidFill>
                      <a:srgbClr val="000000"/>
                    </a:solidFill>
                  </a:rPr>
                  <a:t>I control what </a:t>
                </a:r>
              </a:p>
              <a:p>
                <a:pPr algn="ctr" eaLnBrk="0" hangingPunct="0"/>
                <a:r>
                  <a:rPr lang="en-US">
                    <a:solidFill>
                      <a:srgbClr val="000000"/>
                    </a:solidFill>
                  </a:rPr>
                  <a:t>happens to me!</a:t>
                </a:r>
              </a:p>
            </p:txBody>
          </p:sp>
        </p:grpSp>
        <p:grpSp>
          <p:nvGrpSpPr>
            <p:cNvPr id="5" name="Group 121"/>
            <p:cNvGrpSpPr>
              <a:grpSpLocks/>
            </p:cNvGrpSpPr>
            <p:nvPr/>
          </p:nvGrpSpPr>
          <p:grpSpPr bwMode="auto">
            <a:xfrm>
              <a:off x="913" y="3072"/>
              <a:ext cx="1337" cy="1173"/>
              <a:chOff x="1159" y="2907"/>
              <a:chExt cx="1472" cy="1400"/>
            </a:xfrm>
          </p:grpSpPr>
          <p:sp>
            <p:nvSpPr>
              <p:cNvPr id="58430" name="Freeform 62"/>
              <p:cNvSpPr>
                <a:spLocks/>
              </p:cNvSpPr>
              <p:nvPr/>
            </p:nvSpPr>
            <p:spPr bwMode="auto">
              <a:xfrm>
                <a:off x="1195" y="2907"/>
                <a:ext cx="835" cy="761"/>
              </a:xfrm>
              <a:custGeom>
                <a:avLst/>
                <a:gdLst/>
                <a:ahLst/>
                <a:cxnLst>
                  <a:cxn ang="0">
                    <a:pos x="0" y="1394"/>
                  </a:cxn>
                  <a:cxn ang="0">
                    <a:pos x="36" y="1324"/>
                  </a:cxn>
                  <a:cxn ang="0">
                    <a:pos x="35" y="1318"/>
                  </a:cxn>
                  <a:cxn ang="0">
                    <a:pos x="32" y="1301"/>
                  </a:cxn>
                  <a:cxn ang="0">
                    <a:pos x="27" y="1273"/>
                  </a:cxn>
                  <a:cxn ang="0">
                    <a:pos x="22" y="1237"/>
                  </a:cxn>
                  <a:cxn ang="0">
                    <a:pos x="15" y="1193"/>
                  </a:cxn>
                  <a:cxn ang="0">
                    <a:pos x="14" y="1141"/>
                  </a:cxn>
                  <a:cxn ang="0">
                    <a:pos x="11" y="1083"/>
                  </a:cxn>
                  <a:cxn ang="0">
                    <a:pos x="14" y="1020"/>
                  </a:cxn>
                  <a:cxn ang="0">
                    <a:pos x="19" y="952"/>
                  </a:cxn>
                  <a:cxn ang="0">
                    <a:pos x="31" y="881"/>
                  </a:cxn>
                  <a:cxn ang="0">
                    <a:pos x="46" y="806"/>
                  </a:cxn>
                  <a:cxn ang="0">
                    <a:pos x="69" y="731"/>
                  </a:cxn>
                  <a:cxn ang="0">
                    <a:pos x="100" y="653"/>
                  </a:cxn>
                  <a:cxn ang="0">
                    <a:pos x="139" y="578"/>
                  </a:cxn>
                  <a:cxn ang="0">
                    <a:pos x="186" y="502"/>
                  </a:cxn>
                  <a:cxn ang="0">
                    <a:pos x="246" y="429"/>
                  </a:cxn>
                  <a:cxn ang="0">
                    <a:pos x="309" y="361"/>
                  </a:cxn>
                  <a:cxn ang="0">
                    <a:pos x="373" y="304"/>
                  </a:cxn>
                  <a:cxn ang="0">
                    <a:pos x="439" y="256"/>
                  </a:cxn>
                  <a:cxn ang="0">
                    <a:pos x="503" y="217"/>
                  </a:cxn>
                  <a:cxn ang="0">
                    <a:pos x="568" y="186"/>
                  </a:cxn>
                  <a:cxn ang="0">
                    <a:pos x="628" y="162"/>
                  </a:cxn>
                  <a:cxn ang="0">
                    <a:pos x="688" y="144"/>
                  </a:cxn>
                  <a:cxn ang="0">
                    <a:pos x="745" y="132"/>
                  </a:cxn>
                  <a:cxn ang="0">
                    <a:pos x="797" y="123"/>
                  </a:cxn>
                  <a:cxn ang="0">
                    <a:pos x="843" y="117"/>
                  </a:cxn>
                  <a:cxn ang="0">
                    <a:pos x="885" y="115"/>
                  </a:cxn>
                  <a:cxn ang="0">
                    <a:pos x="922" y="116"/>
                  </a:cxn>
                  <a:cxn ang="0">
                    <a:pos x="951" y="117"/>
                  </a:cxn>
                  <a:cxn ang="0">
                    <a:pos x="973" y="120"/>
                  </a:cxn>
                  <a:cxn ang="0">
                    <a:pos x="986" y="121"/>
                  </a:cxn>
                  <a:cxn ang="0">
                    <a:pos x="992" y="123"/>
                  </a:cxn>
                  <a:cxn ang="0">
                    <a:pos x="994" y="120"/>
                  </a:cxn>
                  <a:cxn ang="0">
                    <a:pos x="1007" y="112"/>
                  </a:cxn>
                  <a:cxn ang="0">
                    <a:pos x="1026" y="99"/>
                  </a:cxn>
                  <a:cxn ang="0">
                    <a:pos x="1051" y="86"/>
                  </a:cxn>
                  <a:cxn ang="0">
                    <a:pos x="1081" y="69"/>
                  </a:cxn>
                  <a:cxn ang="0">
                    <a:pos x="1118" y="53"/>
                  </a:cxn>
                  <a:cxn ang="0">
                    <a:pos x="1160" y="36"/>
                  </a:cxn>
                  <a:cxn ang="0">
                    <a:pos x="1206" y="23"/>
                  </a:cxn>
                  <a:cxn ang="0">
                    <a:pos x="1255" y="11"/>
                  </a:cxn>
                  <a:cxn ang="0">
                    <a:pos x="1307" y="3"/>
                  </a:cxn>
                  <a:cxn ang="0">
                    <a:pos x="1361" y="0"/>
                  </a:cxn>
                  <a:cxn ang="0">
                    <a:pos x="1419" y="4"/>
                  </a:cxn>
                  <a:cxn ang="0">
                    <a:pos x="1476" y="15"/>
                  </a:cxn>
                  <a:cxn ang="0">
                    <a:pos x="1535" y="35"/>
                  </a:cxn>
                  <a:cxn ang="0">
                    <a:pos x="1594" y="62"/>
                  </a:cxn>
                  <a:cxn ang="0">
                    <a:pos x="1652" y="102"/>
                  </a:cxn>
                  <a:cxn ang="0">
                    <a:pos x="1669" y="189"/>
                  </a:cxn>
                  <a:cxn ang="0">
                    <a:pos x="156" y="1522"/>
                  </a:cxn>
                  <a:cxn ang="0">
                    <a:pos x="0" y="1394"/>
                  </a:cxn>
                  <a:cxn ang="0">
                    <a:pos x="0" y="1394"/>
                  </a:cxn>
                </a:cxnLst>
                <a:rect l="0" t="0" r="r" b="b"/>
                <a:pathLst>
                  <a:path w="1669" h="1522">
                    <a:moveTo>
                      <a:pt x="0" y="1394"/>
                    </a:moveTo>
                    <a:lnTo>
                      <a:pt x="36" y="1324"/>
                    </a:lnTo>
                    <a:lnTo>
                      <a:pt x="35" y="1318"/>
                    </a:lnTo>
                    <a:lnTo>
                      <a:pt x="32" y="1301"/>
                    </a:lnTo>
                    <a:lnTo>
                      <a:pt x="27" y="1273"/>
                    </a:lnTo>
                    <a:lnTo>
                      <a:pt x="22" y="1237"/>
                    </a:lnTo>
                    <a:lnTo>
                      <a:pt x="15" y="1193"/>
                    </a:lnTo>
                    <a:lnTo>
                      <a:pt x="14" y="1141"/>
                    </a:lnTo>
                    <a:lnTo>
                      <a:pt x="11" y="1083"/>
                    </a:lnTo>
                    <a:lnTo>
                      <a:pt x="14" y="1020"/>
                    </a:lnTo>
                    <a:lnTo>
                      <a:pt x="19" y="952"/>
                    </a:lnTo>
                    <a:lnTo>
                      <a:pt x="31" y="881"/>
                    </a:lnTo>
                    <a:lnTo>
                      <a:pt x="46" y="806"/>
                    </a:lnTo>
                    <a:lnTo>
                      <a:pt x="69" y="731"/>
                    </a:lnTo>
                    <a:lnTo>
                      <a:pt x="100" y="653"/>
                    </a:lnTo>
                    <a:lnTo>
                      <a:pt x="139" y="578"/>
                    </a:lnTo>
                    <a:lnTo>
                      <a:pt x="186" y="502"/>
                    </a:lnTo>
                    <a:lnTo>
                      <a:pt x="246" y="429"/>
                    </a:lnTo>
                    <a:lnTo>
                      <a:pt x="309" y="361"/>
                    </a:lnTo>
                    <a:lnTo>
                      <a:pt x="373" y="304"/>
                    </a:lnTo>
                    <a:lnTo>
                      <a:pt x="439" y="256"/>
                    </a:lnTo>
                    <a:lnTo>
                      <a:pt x="503" y="217"/>
                    </a:lnTo>
                    <a:lnTo>
                      <a:pt x="568" y="186"/>
                    </a:lnTo>
                    <a:lnTo>
                      <a:pt x="628" y="162"/>
                    </a:lnTo>
                    <a:lnTo>
                      <a:pt x="688" y="144"/>
                    </a:lnTo>
                    <a:lnTo>
                      <a:pt x="745" y="132"/>
                    </a:lnTo>
                    <a:lnTo>
                      <a:pt x="797" y="123"/>
                    </a:lnTo>
                    <a:lnTo>
                      <a:pt x="843" y="117"/>
                    </a:lnTo>
                    <a:lnTo>
                      <a:pt x="885" y="115"/>
                    </a:lnTo>
                    <a:lnTo>
                      <a:pt x="922" y="116"/>
                    </a:lnTo>
                    <a:lnTo>
                      <a:pt x="951" y="117"/>
                    </a:lnTo>
                    <a:lnTo>
                      <a:pt x="973" y="120"/>
                    </a:lnTo>
                    <a:lnTo>
                      <a:pt x="986" y="121"/>
                    </a:lnTo>
                    <a:lnTo>
                      <a:pt x="992" y="123"/>
                    </a:lnTo>
                    <a:lnTo>
                      <a:pt x="994" y="120"/>
                    </a:lnTo>
                    <a:lnTo>
                      <a:pt x="1007" y="112"/>
                    </a:lnTo>
                    <a:lnTo>
                      <a:pt x="1026" y="99"/>
                    </a:lnTo>
                    <a:lnTo>
                      <a:pt x="1051" y="86"/>
                    </a:lnTo>
                    <a:lnTo>
                      <a:pt x="1081" y="69"/>
                    </a:lnTo>
                    <a:lnTo>
                      <a:pt x="1118" y="53"/>
                    </a:lnTo>
                    <a:lnTo>
                      <a:pt x="1160" y="36"/>
                    </a:lnTo>
                    <a:lnTo>
                      <a:pt x="1206" y="23"/>
                    </a:lnTo>
                    <a:lnTo>
                      <a:pt x="1255" y="11"/>
                    </a:lnTo>
                    <a:lnTo>
                      <a:pt x="1307" y="3"/>
                    </a:lnTo>
                    <a:lnTo>
                      <a:pt x="1361" y="0"/>
                    </a:lnTo>
                    <a:lnTo>
                      <a:pt x="1419" y="4"/>
                    </a:lnTo>
                    <a:lnTo>
                      <a:pt x="1476" y="15"/>
                    </a:lnTo>
                    <a:lnTo>
                      <a:pt x="1535" y="35"/>
                    </a:lnTo>
                    <a:lnTo>
                      <a:pt x="1594" y="62"/>
                    </a:lnTo>
                    <a:lnTo>
                      <a:pt x="1652" y="102"/>
                    </a:lnTo>
                    <a:lnTo>
                      <a:pt x="1669" y="189"/>
                    </a:lnTo>
                    <a:lnTo>
                      <a:pt x="156" y="1522"/>
                    </a:lnTo>
                    <a:lnTo>
                      <a:pt x="0" y="1394"/>
                    </a:lnTo>
                    <a:lnTo>
                      <a:pt x="0" y="1394"/>
                    </a:lnTo>
                    <a:close/>
                  </a:path>
                </a:pathLst>
              </a:custGeom>
              <a:solidFill>
                <a:srgbClr val="788578"/>
              </a:solidFill>
              <a:ln w="9525">
                <a:noFill/>
                <a:round/>
                <a:headEnd/>
                <a:tailEnd/>
              </a:ln>
            </p:spPr>
            <p:txBody>
              <a:bodyPr/>
              <a:lstStyle/>
              <a:p>
                <a:endParaRPr lang="en-IN"/>
              </a:p>
            </p:txBody>
          </p:sp>
          <p:sp>
            <p:nvSpPr>
              <p:cNvPr id="58431" name="Freeform 63"/>
              <p:cNvSpPr>
                <a:spLocks/>
              </p:cNvSpPr>
              <p:nvPr/>
            </p:nvSpPr>
            <p:spPr bwMode="auto">
              <a:xfrm>
                <a:off x="1245" y="2945"/>
                <a:ext cx="822" cy="773"/>
              </a:xfrm>
              <a:custGeom>
                <a:avLst/>
                <a:gdLst/>
                <a:ahLst/>
                <a:cxnLst>
                  <a:cxn ang="0">
                    <a:pos x="10" y="1395"/>
                  </a:cxn>
                  <a:cxn ang="0">
                    <a:pos x="14" y="1389"/>
                  </a:cxn>
                  <a:cxn ang="0">
                    <a:pos x="24" y="1377"/>
                  </a:cxn>
                  <a:cxn ang="0">
                    <a:pos x="37" y="1360"/>
                  </a:cxn>
                  <a:cxn ang="0">
                    <a:pos x="50" y="1339"/>
                  </a:cxn>
                  <a:cxn ang="0">
                    <a:pos x="62" y="1314"/>
                  </a:cxn>
                  <a:cxn ang="0">
                    <a:pos x="73" y="1282"/>
                  </a:cxn>
                  <a:cxn ang="0">
                    <a:pos x="83" y="1249"/>
                  </a:cxn>
                  <a:cxn ang="0">
                    <a:pos x="84" y="1230"/>
                  </a:cxn>
                  <a:cxn ang="0">
                    <a:pos x="76" y="1216"/>
                  </a:cxn>
                  <a:cxn ang="0">
                    <a:pos x="64" y="1195"/>
                  </a:cxn>
                  <a:cxn ang="0">
                    <a:pos x="48" y="1166"/>
                  </a:cxn>
                  <a:cxn ang="0">
                    <a:pos x="31" y="1134"/>
                  </a:cxn>
                  <a:cxn ang="0">
                    <a:pos x="17" y="1097"/>
                  </a:cxn>
                  <a:cxn ang="0">
                    <a:pos x="4" y="1058"/>
                  </a:cxn>
                  <a:cxn ang="0">
                    <a:pos x="0" y="1020"/>
                  </a:cxn>
                  <a:cxn ang="0">
                    <a:pos x="2" y="999"/>
                  </a:cxn>
                  <a:cxn ang="0">
                    <a:pos x="8" y="968"/>
                  </a:cxn>
                  <a:cxn ang="0">
                    <a:pos x="18" y="910"/>
                  </a:cxn>
                  <a:cxn ang="0">
                    <a:pos x="39" y="833"/>
                  </a:cxn>
                  <a:cxn ang="0">
                    <a:pos x="67" y="741"/>
                  </a:cxn>
                  <a:cxn ang="0">
                    <a:pos x="102" y="641"/>
                  </a:cxn>
                  <a:cxn ang="0">
                    <a:pos x="148" y="539"/>
                  </a:cxn>
                  <a:cxn ang="0">
                    <a:pos x="205" y="440"/>
                  </a:cxn>
                  <a:cxn ang="0">
                    <a:pos x="275" y="350"/>
                  </a:cxn>
                  <a:cxn ang="0">
                    <a:pos x="367" y="278"/>
                  </a:cxn>
                  <a:cxn ang="0">
                    <a:pos x="475" y="224"/>
                  </a:cxn>
                  <a:cxn ang="0">
                    <a:pos x="589" y="185"/>
                  </a:cxn>
                  <a:cxn ang="0">
                    <a:pos x="700" y="157"/>
                  </a:cxn>
                  <a:cxn ang="0">
                    <a:pos x="797" y="140"/>
                  </a:cxn>
                  <a:cxn ang="0">
                    <a:pos x="871" y="131"/>
                  </a:cxn>
                  <a:cxn ang="0">
                    <a:pos x="914" y="128"/>
                  </a:cxn>
                  <a:cxn ang="0">
                    <a:pos x="921" y="125"/>
                  </a:cxn>
                  <a:cxn ang="0">
                    <a:pos x="934" y="116"/>
                  </a:cxn>
                  <a:cxn ang="0">
                    <a:pos x="958" y="98"/>
                  </a:cxn>
                  <a:cxn ang="0">
                    <a:pos x="993" y="77"/>
                  </a:cxn>
                  <a:cxn ang="0">
                    <a:pos x="1037" y="53"/>
                  </a:cxn>
                  <a:cxn ang="0">
                    <a:pos x="1089" y="31"/>
                  </a:cxn>
                  <a:cxn ang="0">
                    <a:pos x="1147" y="12"/>
                  </a:cxn>
                  <a:cxn ang="0">
                    <a:pos x="1210" y="2"/>
                  </a:cxn>
                  <a:cxn ang="0">
                    <a:pos x="1277" y="0"/>
                  </a:cxn>
                  <a:cxn ang="0">
                    <a:pos x="1343" y="8"/>
                  </a:cxn>
                  <a:cxn ang="0">
                    <a:pos x="1408" y="24"/>
                  </a:cxn>
                  <a:cxn ang="0">
                    <a:pos x="1467" y="48"/>
                  </a:cxn>
                  <a:cxn ang="0">
                    <a:pos x="1519" y="70"/>
                  </a:cxn>
                  <a:cxn ang="0">
                    <a:pos x="1561" y="92"/>
                  </a:cxn>
                  <a:cxn ang="0">
                    <a:pos x="1592" y="111"/>
                  </a:cxn>
                  <a:cxn ang="0">
                    <a:pos x="1608" y="121"/>
                  </a:cxn>
                  <a:cxn ang="0">
                    <a:pos x="1643" y="311"/>
                  </a:cxn>
                  <a:cxn ang="0">
                    <a:pos x="10" y="1397"/>
                  </a:cxn>
                </a:cxnLst>
                <a:rect l="0" t="0" r="r" b="b"/>
                <a:pathLst>
                  <a:path w="1643" h="1547">
                    <a:moveTo>
                      <a:pt x="10" y="1397"/>
                    </a:moveTo>
                    <a:lnTo>
                      <a:pt x="10" y="1395"/>
                    </a:lnTo>
                    <a:lnTo>
                      <a:pt x="13" y="1393"/>
                    </a:lnTo>
                    <a:lnTo>
                      <a:pt x="14" y="1389"/>
                    </a:lnTo>
                    <a:lnTo>
                      <a:pt x="20" y="1384"/>
                    </a:lnTo>
                    <a:lnTo>
                      <a:pt x="24" y="1377"/>
                    </a:lnTo>
                    <a:lnTo>
                      <a:pt x="30" y="1369"/>
                    </a:lnTo>
                    <a:lnTo>
                      <a:pt x="37" y="1360"/>
                    </a:lnTo>
                    <a:lnTo>
                      <a:pt x="43" y="1351"/>
                    </a:lnTo>
                    <a:lnTo>
                      <a:pt x="50" y="1339"/>
                    </a:lnTo>
                    <a:lnTo>
                      <a:pt x="55" y="1327"/>
                    </a:lnTo>
                    <a:lnTo>
                      <a:pt x="62" y="1314"/>
                    </a:lnTo>
                    <a:lnTo>
                      <a:pt x="68" y="1299"/>
                    </a:lnTo>
                    <a:lnTo>
                      <a:pt x="73" y="1282"/>
                    </a:lnTo>
                    <a:lnTo>
                      <a:pt x="77" y="1266"/>
                    </a:lnTo>
                    <a:lnTo>
                      <a:pt x="83" y="1249"/>
                    </a:lnTo>
                    <a:lnTo>
                      <a:pt x="87" y="1231"/>
                    </a:lnTo>
                    <a:lnTo>
                      <a:pt x="84" y="1230"/>
                    </a:lnTo>
                    <a:lnTo>
                      <a:pt x="81" y="1224"/>
                    </a:lnTo>
                    <a:lnTo>
                      <a:pt x="76" y="1216"/>
                    </a:lnTo>
                    <a:lnTo>
                      <a:pt x="71" y="1209"/>
                    </a:lnTo>
                    <a:lnTo>
                      <a:pt x="64" y="1195"/>
                    </a:lnTo>
                    <a:lnTo>
                      <a:pt x="56" y="1182"/>
                    </a:lnTo>
                    <a:lnTo>
                      <a:pt x="48" y="1166"/>
                    </a:lnTo>
                    <a:lnTo>
                      <a:pt x="41" y="1152"/>
                    </a:lnTo>
                    <a:lnTo>
                      <a:pt x="31" y="1134"/>
                    </a:lnTo>
                    <a:lnTo>
                      <a:pt x="24" y="1116"/>
                    </a:lnTo>
                    <a:lnTo>
                      <a:pt x="17" y="1097"/>
                    </a:lnTo>
                    <a:lnTo>
                      <a:pt x="10" y="1078"/>
                    </a:lnTo>
                    <a:lnTo>
                      <a:pt x="4" y="1058"/>
                    </a:lnTo>
                    <a:lnTo>
                      <a:pt x="2" y="1039"/>
                    </a:lnTo>
                    <a:lnTo>
                      <a:pt x="0" y="1020"/>
                    </a:lnTo>
                    <a:lnTo>
                      <a:pt x="2" y="1005"/>
                    </a:lnTo>
                    <a:lnTo>
                      <a:pt x="2" y="999"/>
                    </a:lnTo>
                    <a:lnTo>
                      <a:pt x="4" y="986"/>
                    </a:lnTo>
                    <a:lnTo>
                      <a:pt x="8" y="968"/>
                    </a:lnTo>
                    <a:lnTo>
                      <a:pt x="14" y="943"/>
                    </a:lnTo>
                    <a:lnTo>
                      <a:pt x="18" y="910"/>
                    </a:lnTo>
                    <a:lnTo>
                      <a:pt x="27" y="874"/>
                    </a:lnTo>
                    <a:lnTo>
                      <a:pt x="39" y="833"/>
                    </a:lnTo>
                    <a:lnTo>
                      <a:pt x="52" y="789"/>
                    </a:lnTo>
                    <a:lnTo>
                      <a:pt x="67" y="741"/>
                    </a:lnTo>
                    <a:lnTo>
                      <a:pt x="84" y="693"/>
                    </a:lnTo>
                    <a:lnTo>
                      <a:pt x="102" y="641"/>
                    </a:lnTo>
                    <a:lnTo>
                      <a:pt x="125" y="591"/>
                    </a:lnTo>
                    <a:lnTo>
                      <a:pt x="148" y="539"/>
                    </a:lnTo>
                    <a:lnTo>
                      <a:pt x="176" y="489"/>
                    </a:lnTo>
                    <a:lnTo>
                      <a:pt x="205" y="440"/>
                    </a:lnTo>
                    <a:lnTo>
                      <a:pt x="239" y="394"/>
                    </a:lnTo>
                    <a:lnTo>
                      <a:pt x="275" y="350"/>
                    </a:lnTo>
                    <a:lnTo>
                      <a:pt x="320" y="312"/>
                    </a:lnTo>
                    <a:lnTo>
                      <a:pt x="367" y="278"/>
                    </a:lnTo>
                    <a:lnTo>
                      <a:pt x="421" y="250"/>
                    </a:lnTo>
                    <a:lnTo>
                      <a:pt x="475" y="224"/>
                    </a:lnTo>
                    <a:lnTo>
                      <a:pt x="531" y="203"/>
                    </a:lnTo>
                    <a:lnTo>
                      <a:pt x="589" y="185"/>
                    </a:lnTo>
                    <a:lnTo>
                      <a:pt x="646" y="170"/>
                    </a:lnTo>
                    <a:lnTo>
                      <a:pt x="700" y="157"/>
                    </a:lnTo>
                    <a:lnTo>
                      <a:pt x="751" y="148"/>
                    </a:lnTo>
                    <a:lnTo>
                      <a:pt x="797" y="140"/>
                    </a:lnTo>
                    <a:lnTo>
                      <a:pt x="838" y="135"/>
                    </a:lnTo>
                    <a:lnTo>
                      <a:pt x="871" y="131"/>
                    </a:lnTo>
                    <a:lnTo>
                      <a:pt x="897" y="129"/>
                    </a:lnTo>
                    <a:lnTo>
                      <a:pt x="914" y="128"/>
                    </a:lnTo>
                    <a:lnTo>
                      <a:pt x="921" y="128"/>
                    </a:lnTo>
                    <a:lnTo>
                      <a:pt x="921" y="125"/>
                    </a:lnTo>
                    <a:lnTo>
                      <a:pt x="926" y="121"/>
                    </a:lnTo>
                    <a:lnTo>
                      <a:pt x="934" y="116"/>
                    </a:lnTo>
                    <a:lnTo>
                      <a:pt x="944" y="107"/>
                    </a:lnTo>
                    <a:lnTo>
                      <a:pt x="958" y="98"/>
                    </a:lnTo>
                    <a:lnTo>
                      <a:pt x="975" y="89"/>
                    </a:lnTo>
                    <a:lnTo>
                      <a:pt x="993" y="77"/>
                    </a:lnTo>
                    <a:lnTo>
                      <a:pt x="1014" y="66"/>
                    </a:lnTo>
                    <a:lnTo>
                      <a:pt x="1037" y="53"/>
                    </a:lnTo>
                    <a:lnTo>
                      <a:pt x="1062" y="42"/>
                    </a:lnTo>
                    <a:lnTo>
                      <a:pt x="1089" y="31"/>
                    </a:lnTo>
                    <a:lnTo>
                      <a:pt x="1117" y="21"/>
                    </a:lnTo>
                    <a:lnTo>
                      <a:pt x="1147" y="12"/>
                    </a:lnTo>
                    <a:lnTo>
                      <a:pt x="1177" y="6"/>
                    </a:lnTo>
                    <a:lnTo>
                      <a:pt x="1210" y="2"/>
                    </a:lnTo>
                    <a:lnTo>
                      <a:pt x="1246" y="0"/>
                    </a:lnTo>
                    <a:lnTo>
                      <a:pt x="1277" y="0"/>
                    </a:lnTo>
                    <a:lnTo>
                      <a:pt x="1310" y="3"/>
                    </a:lnTo>
                    <a:lnTo>
                      <a:pt x="1343" y="8"/>
                    </a:lnTo>
                    <a:lnTo>
                      <a:pt x="1377" y="16"/>
                    </a:lnTo>
                    <a:lnTo>
                      <a:pt x="1408" y="24"/>
                    </a:lnTo>
                    <a:lnTo>
                      <a:pt x="1438" y="36"/>
                    </a:lnTo>
                    <a:lnTo>
                      <a:pt x="1467" y="48"/>
                    </a:lnTo>
                    <a:lnTo>
                      <a:pt x="1494" y="60"/>
                    </a:lnTo>
                    <a:lnTo>
                      <a:pt x="1519" y="70"/>
                    </a:lnTo>
                    <a:lnTo>
                      <a:pt x="1542" y="82"/>
                    </a:lnTo>
                    <a:lnTo>
                      <a:pt x="1561" y="92"/>
                    </a:lnTo>
                    <a:lnTo>
                      <a:pt x="1579" y="103"/>
                    </a:lnTo>
                    <a:lnTo>
                      <a:pt x="1592" y="111"/>
                    </a:lnTo>
                    <a:lnTo>
                      <a:pt x="1602" y="116"/>
                    </a:lnTo>
                    <a:lnTo>
                      <a:pt x="1608" y="121"/>
                    </a:lnTo>
                    <a:lnTo>
                      <a:pt x="1611" y="123"/>
                    </a:lnTo>
                    <a:lnTo>
                      <a:pt x="1643" y="311"/>
                    </a:lnTo>
                    <a:lnTo>
                      <a:pt x="202" y="1547"/>
                    </a:lnTo>
                    <a:lnTo>
                      <a:pt x="10" y="1397"/>
                    </a:lnTo>
                    <a:lnTo>
                      <a:pt x="10" y="1397"/>
                    </a:lnTo>
                    <a:close/>
                  </a:path>
                </a:pathLst>
              </a:custGeom>
              <a:solidFill>
                <a:srgbClr val="8A998A"/>
              </a:solidFill>
              <a:ln w="9525">
                <a:noFill/>
                <a:round/>
                <a:headEnd/>
                <a:tailEnd/>
              </a:ln>
            </p:spPr>
            <p:txBody>
              <a:bodyPr/>
              <a:lstStyle/>
              <a:p>
                <a:endParaRPr lang="en-IN"/>
              </a:p>
            </p:txBody>
          </p:sp>
          <p:sp>
            <p:nvSpPr>
              <p:cNvPr id="58432" name="Freeform 64"/>
              <p:cNvSpPr>
                <a:spLocks/>
              </p:cNvSpPr>
              <p:nvPr/>
            </p:nvSpPr>
            <p:spPr bwMode="auto">
              <a:xfrm>
                <a:off x="1310" y="2991"/>
                <a:ext cx="765" cy="810"/>
              </a:xfrm>
              <a:custGeom>
                <a:avLst/>
                <a:gdLst/>
                <a:ahLst/>
                <a:cxnLst>
                  <a:cxn ang="0">
                    <a:pos x="0" y="1373"/>
                  </a:cxn>
                  <a:cxn ang="0">
                    <a:pos x="4" y="1367"/>
                  </a:cxn>
                  <a:cxn ang="0">
                    <a:pos x="13" y="1355"/>
                  </a:cxn>
                  <a:cxn ang="0">
                    <a:pos x="26" y="1338"/>
                  </a:cxn>
                  <a:cxn ang="0">
                    <a:pos x="41" y="1318"/>
                  </a:cxn>
                  <a:cxn ang="0">
                    <a:pos x="54" y="1296"/>
                  </a:cxn>
                  <a:cxn ang="0">
                    <a:pos x="67" y="1273"/>
                  </a:cxn>
                  <a:cxn ang="0">
                    <a:pos x="77" y="1248"/>
                  </a:cxn>
                  <a:cxn ang="0">
                    <a:pos x="87" y="1222"/>
                  </a:cxn>
                  <a:cxn ang="0">
                    <a:pos x="91" y="1195"/>
                  </a:cxn>
                  <a:cxn ang="0">
                    <a:pos x="93" y="1169"/>
                  </a:cxn>
                  <a:cxn ang="0">
                    <a:pos x="94" y="1143"/>
                  </a:cxn>
                  <a:cxn ang="0">
                    <a:pos x="94" y="1120"/>
                  </a:cxn>
                  <a:cxn ang="0">
                    <a:pos x="93" y="1099"/>
                  </a:cxn>
                  <a:cxn ang="0">
                    <a:pos x="92" y="1085"/>
                  </a:cxn>
                  <a:cxn ang="0">
                    <a:pos x="92" y="1078"/>
                  </a:cxn>
                  <a:cxn ang="0">
                    <a:pos x="88" y="1073"/>
                  </a:cxn>
                  <a:cxn ang="0">
                    <a:pos x="80" y="1061"/>
                  </a:cxn>
                  <a:cxn ang="0">
                    <a:pos x="67" y="1042"/>
                  </a:cxn>
                  <a:cxn ang="0">
                    <a:pos x="52" y="1018"/>
                  </a:cxn>
                  <a:cxn ang="0">
                    <a:pos x="37" y="989"/>
                  </a:cxn>
                  <a:cxn ang="0">
                    <a:pos x="23" y="957"/>
                  </a:cxn>
                  <a:cxn ang="0">
                    <a:pos x="13" y="923"/>
                  </a:cxn>
                  <a:cxn ang="0">
                    <a:pos x="9" y="890"/>
                  </a:cxn>
                  <a:cxn ang="0">
                    <a:pos x="10" y="876"/>
                  </a:cxn>
                  <a:cxn ang="0">
                    <a:pos x="17" y="839"/>
                  </a:cxn>
                  <a:cxn ang="0">
                    <a:pos x="30" y="784"/>
                  </a:cxn>
                  <a:cxn ang="0">
                    <a:pos x="48" y="714"/>
                  </a:cxn>
                  <a:cxn ang="0">
                    <a:pos x="72" y="634"/>
                  </a:cxn>
                  <a:cxn ang="0">
                    <a:pos x="102" y="551"/>
                  </a:cxn>
                  <a:cxn ang="0">
                    <a:pos x="141" y="466"/>
                  </a:cxn>
                  <a:cxn ang="0">
                    <a:pos x="188" y="390"/>
                  </a:cxn>
                  <a:cxn ang="0">
                    <a:pos x="248" y="322"/>
                  </a:cxn>
                  <a:cxn ang="0">
                    <a:pos x="327" y="264"/>
                  </a:cxn>
                  <a:cxn ang="0">
                    <a:pos x="415" y="216"/>
                  </a:cxn>
                  <a:cxn ang="0">
                    <a:pos x="512" y="181"/>
                  </a:cxn>
                  <a:cxn ang="0">
                    <a:pos x="604" y="153"/>
                  </a:cxn>
                  <a:cxn ang="0">
                    <a:pos x="690" y="139"/>
                  </a:cxn>
                  <a:cxn ang="0">
                    <a:pos x="764" y="132"/>
                  </a:cxn>
                  <a:cxn ang="0">
                    <a:pos x="818" y="136"/>
                  </a:cxn>
                  <a:cxn ang="0">
                    <a:pos x="823" y="131"/>
                  </a:cxn>
                  <a:cxn ang="0">
                    <a:pos x="842" y="119"/>
                  </a:cxn>
                  <a:cxn ang="0">
                    <a:pos x="869" y="100"/>
                  </a:cxn>
                  <a:cxn ang="0">
                    <a:pos x="906" y="79"/>
                  </a:cxn>
                  <a:cxn ang="0">
                    <a:pos x="947" y="57"/>
                  </a:cxn>
                  <a:cxn ang="0">
                    <a:pos x="992" y="36"/>
                  </a:cxn>
                  <a:cxn ang="0">
                    <a:pos x="1038" y="16"/>
                  </a:cxn>
                  <a:cxn ang="0">
                    <a:pos x="1085" y="4"/>
                  </a:cxn>
                  <a:cxn ang="0">
                    <a:pos x="1139" y="3"/>
                  </a:cxn>
                  <a:cxn ang="0">
                    <a:pos x="1204" y="18"/>
                  </a:cxn>
                  <a:cxn ang="0">
                    <a:pos x="1276" y="43"/>
                  </a:cxn>
                  <a:cxn ang="0">
                    <a:pos x="1350" y="73"/>
                  </a:cxn>
                  <a:cxn ang="0">
                    <a:pos x="1415" y="104"/>
                  </a:cxn>
                  <a:cxn ang="0">
                    <a:pos x="1471" y="133"/>
                  </a:cxn>
                  <a:cxn ang="0">
                    <a:pos x="1509" y="153"/>
                  </a:cxn>
                  <a:cxn ang="0">
                    <a:pos x="1523" y="162"/>
                  </a:cxn>
                  <a:cxn ang="0">
                    <a:pos x="88" y="1621"/>
                  </a:cxn>
                  <a:cxn ang="0">
                    <a:pos x="0" y="1374"/>
                  </a:cxn>
                </a:cxnLst>
                <a:rect l="0" t="0" r="r" b="b"/>
                <a:pathLst>
                  <a:path w="1530" h="1621">
                    <a:moveTo>
                      <a:pt x="0" y="1374"/>
                    </a:moveTo>
                    <a:lnTo>
                      <a:pt x="0" y="1373"/>
                    </a:lnTo>
                    <a:lnTo>
                      <a:pt x="2" y="1371"/>
                    </a:lnTo>
                    <a:lnTo>
                      <a:pt x="4" y="1367"/>
                    </a:lnTo>
                    <a:lnTo>
                      <a:pt x="9" y="1361"/>
                    </a:lnTo>
                    <a:lnTo>
                      <a:pt x="13" y="1355"/>
                    </a:lnTo>
                    <a:lnTo>
                      <a:pt x="19" y="1347"/>
                    </a:lnTo>
                    <a:lnTo>
                      <a:pt x="26" y="1338"/>
                    </a:lnTo>
                    <a:lnTo>
                      <a:pt x="34" y="1330"/>
                    </a:lnTo>
                    <a:lnTo>
                      <a:pt x="41" y="1318"/>
                    </a:lnTo>
                    <a:lnTo>
                      <a:pt x="47" y="1309"/>
                    </a:lnTo>
                    <a:lnTo>
                      <a:pt x="54" y="1296"/>
                    </a:lnTo>
                    <a:lnTo>
                      <a:pt x="60" y="1285"/>
                    </a:lnTo>
                    <a:lnTo>
                      <a:pt x="67" y="1273"/>
                    </a:lnTo>
                    <a:lnTo>
                      <a:pt x="72" y="1260"/>
                    </a:lnTo>
                    <a:lnTo>
                      <a:pt x="77" y="1248"/>
                    </a:lnTo>
                    <a:lnTo>
                      <a:pt x="83" y="1236"/>
                    </a:lnTo>
                    <a:lnTo>
                      <a:pt x="87" y="1222"/>
                    </a:lnTo>
                    <a:lnTo>
                      <a:pt x="89" y="1209"/>
                    </a:lnTo>
                    <a:lnTo>
                      <a:pt x="91" y="1195"/>
                    </a:lnTo>
                    <a:lnTo>
                      <a:pt x="93" y="1184"/>
                    </a:lnTo>
                    <a:lnTo>
                      <a:pt x="93" y="1169"/>
                    </a:lnTo>
                    <a:lnTo>
                      <a:pt x="94" y="1156"/>
                    </a:lnTo>
                    <a:lnTo>
                      <a:pt x="94" y="1143"/>
                    </a:lnTo>
                    <a:lnTo>
                      <a:pt x="94" y="1132"/>
                    </a:lnTo>
                    <a:lnTo>
                      <a:pt x="94" y="1120"/>
                    </a:lnTo>
                    <a:lnTo>
                      <a:pt x="94" y="1110"/>
                    </a:lnTo>
                    <a:lnTo>
                      <a:pt x="93" y="1099"/>
                    </a:lnTo>
                    <a:lnTo>
                      <a:pt x="93" y="1093"/>
                    </a:lnTo>
                    <a:lnTo>
                      <a:pt x="92" y="1085"/>
                    </a:lnTo>
                    <a:lnTo>
                      <a:pt x="92" y="1081"/>
                    </a:lnTo>
                    <a:lnTo>
                      <a:pt x="92" y="1078"/>
                    </a:lnTo>
                    <a:lnTo>
                      <a:pt x="91" y="1076"/>
                    </a:lnTo>
                    <a:lnTo>
                      <a:pt x="88" y="1073"/>
                    </a:lnTo>
                    <a:lnTo>
                      <a:pt x="84" y="1067"/>
                    </a:lnTo>
                    <a:lnTo>
                      <a:pt x="80" y="1061"/>
                    </a:lnTo>
                    <a:lnTo>
                      <a:pt x="72" y="1051"/>
                    </a:lnTo>
                    <a:lnTo>
                      <a:pt x="67" y="1042"/>
                    </a:lnTo>
                    <a:lnTo>
                      <a:pt x="59" y="1028"/>
                    </a:lnTo>
                    <a:lnTo>
                      <a:pt x="52" y="1018"/>
                    </a:lnTo>
                    <a:lnTo>
                      <a:pt x="44" y="1003"/>
                    </a:lnTo>
                    <a:lnTo>
                      <a:pt x="37" y="989"/>
                    </a:lnTo>
                    <a:lnTo>
                      <a:pt x="30" y="973"/>
                    </a:lnTo>
                    <a:lnTo>
                      <a:pt x="23" y="957"/>
                    </a:lnTo>
                    <a:lnTo>
                      <a:pt x="17" y="940"/>
                    </a:lnTo>
                    <a:lnTo>
                      <a:pt x="13" y="923"/>
                    </a:lnTo>
                    <a:lnTo>
                      <a:pt x="10" y="906"/>
                    </a:lnTo>
                    <a:lnTo>
                      <a:pt x="9" y="890"/>
                    </a:lnTo>
                    <a:lnTo>
                      <a:pt x="9" y="886"/>
                    </a:lnTo>
                    <a:lnTo>
                      <a:pt x="10" y="876"/>
                    </a:lnTo>
                    <a:lnTo>
                      <a:pt x="13" y="859"/>
                    </a:lnTo>
                    <a:lnTo>
                      <a:pt x="17" y="839"/>
                    </a:lnTo>
                    <a:lnTo>
                      <a:pt x="22" y="813"/>
                    </a:lnTo>
                    <a:lnTo>
                      <a:pt x="30" y="784"/>
                    </a:lnTo>
                    <a:lnTo>
                      <a:pt x="38" y="749"/>
                    </a:lnTo>
                    <a:lnTo>
                      <a:pt x="48" y="714"/>
                    </a:lnTo>
                    <a:lnTo>
                      <a:pt x="59" y="674"/>
                    </a:lnTo>
                    <a:lnTo>
                      <a:pt x="72" y="634"/>
                    </a:lnTo>
                    <a:lnTo>
                      <a:pt x="87" y="591"/>
                    </a:lnTo>
                    <a:lnTo>
                      <a:pt x="102" y="551"/>
                    </a:lnTo>
                    <a:lnTo>
                      <a:pt x="119" y="508"/>
                    </a:lnTo>
                    <a:lnTo>
                      <a:pt x="141" y="466"/>
                    </a:lnTo>
                    <a:lnTo>
                      <a:pt x="163" y="427"/>
                    </a:lnTo>
                    <a:lnTo>
                      <a:pt x="188" y="390"/>
                    </a:lnTo>
                    <a:lnTo>
                      <a:pt x="214" y="354"/>
                    </a:lnTo>
                    <a:lnTo>
                      <a:pt x="248" y="322"/>
                    </a:lnTo>
                    <a:lnTo>
                      <a:pt x="285" y="291"/>
                    </a:lnTo>
                    <a:lnTo>
                      <a:pt x="327" y="264"/>
                    </a:lnTo>
                    <a:lnTo>
                      <a:pt x="369" y="237"/>
                    </a:lnTo>
                    <a:lnTo>
                      <a:pt x="415" y="216"/>
                    </a:lnTo>
                    <a:lnTo>
                      <a:pt x="463" y="197"/>
                    </a:lnTo>
                    <a:lnTo>
                      <a:pt x="512" y="181"/>
                    </a:lnTo>
                    <a:lnTo>
                      <a:pt x="558" y="165"/>
                    </a:lnTo>
                    <a:lnTo>
                      <a:pt x="604" y="153"/>
                    </a:lnTo>
                    <a:lnTo>
                      <a:pt x="647" y="144"/>
                    </a:lnTo>
                    <a:lnTo>
                      <a:pt x="690" y="139"/>
                    </a:lnTo>
                    <a:lnTo>
                      <a:pt x="727" y="133"/>
                    </a:lnTo>
                    <a:lnTo>
                      <a:pt x="764" y="132"/>
                    </a:lnTo>
                    <a:lnTo>
                      <a:pt x="793" y="132"/>
                    </a:lnTo>
                    <a:lnTo>
                      <a:pt x="818" y="136"/>
                    </a:lnTo>
                    <a:lnTo>
                      <a:pt x="819" y="135"/>
                    </a:lnTo>
                    <a:lnTo>
                      <a:pt x="823" y="131"/>
                    </a:lnTo>
                    <a:lnTo>
                      <a:pt x="831" y="125"/>
                    </a:lnTo>
                    <a:lnTo>
                      <a:pt x="842" y="119"/>
                    </a:lnTo>
                    <a:lnTo>
                      <a:pt x="855" y="110"/>
                    </a:lnTo>
                    <a:lnTo>
                      <a:pt x="869" y="100"/>
                    </a:lnTo>
                    <a:lnTo>
                      <a:pt x="886" y="90"/>
                    </a:lnTo>
                    <a:lnTo>
                      <a:pt x="906" y="79"/>
                    </a:lnTo>
                    <a:lnTo>
                      <a:pt x="925" y="68"/>
                    </a:lnTo>
                    <a:lnTo>
                      <a:pt x="947" y="57"/>
                    </a:lnTo>
                    <a:lnTo>
                      <a:pt x="968" y="45"/>
                    </a:lnTo>
                    <a:lnTo>
                      <a:pt x="992" y="36"/>
                    </a:lnTo>
                    <a:lnTo>
                      <a:pt x="1014" y="24"/>
                    </a:lnTo>
                    <a:lnTo>
                      <a:pt x="1038" y="16"/>
                    </a:lnTo>
                    <a:lnTo>
                      <a:pt x="1061" y="10"/>
                    </a:lnTo>
                    <a:lnTo>
                      <a:pt x="1085" y="4"/>
                    </a:lnTo>
                    <a:lnTo>
                      <a:pt x="1109" y="0"/>
                    </a:lnTo>
                    <a:lnTo>
                      <a:pt x="1139" y="3"/>
                    </a:lnTo>
                    <a:lnTo>
                      <a:pt x="1169" y="8"/>
                    </a:lnTo>
                    <a:lnTo>
                      <a:pt x="1204" y="18"/>
                    </a:lnTo>
                    <a:lnTo>
                      <a:pt x="1239" y="28"/>
                    </a:lnTo>
                    <a:lnTo>
                      <a:pt x="1276" y="43"/>
                    </a:lnTo>
                    <a:lnTo>
                      <a:pt x="1313" y="57"/>
                    </a:lnTo>
                    <a:lnTo>
                      <a:pt x="1350" y="73"/>
                    </a:lnTo>
                    <a:lnTo>
                      <a:pt x="1382" y="89"/>
                    </a:lnTo>
                    <a:lnTo>
                      <a:pt x="1415" y="104"/>
                    </a:lnTo>
                    <a:lnTo>
                      <a:pt x="1444" y="119"/>
                    </a:lnTo>
                    <a:lnTo>
                      <a:pt x="1471" y="133"/>
                    </a:lnTo>
                    <a:lnTo>
                      <a:pt x="1492" y="144"/>
                    </a:lnTo>
                    <a:lnTo>
                      <a:pt x="1509" y="153"/>
                    </a:lnTo>
                    <a:lnTo>
                      <a:pt x="1519" y="158"/>
                    </a:lnTo>
                    <a:lnTo>
                      <a:pt x="1523" y="162"/>
                    </a:lnTo>
                    <a:lnTo>
                      <a:pt x="1530" y="310"/>
                    </a:lnTo>
                    <a:lnTo>
                      <a:pt x="88" y="1621"/>
                    </a:lnTo>
                    <a:lnTo>
                      <a:pt x="0" y="1374"/>
                    </a:lnTo>
                    <a:lnTo>
                      <a:pt x="0" y="1374"/>
                    </a:lnTo>
                    <a:close/>
                  </a:path>
                </a:pathLst>
              </a:custGeom>
              <a:solidFill>
                <a:srgbClr val="B0C2B0"/>
              </a:solidFill>
              <a:ln w="9525">
                <a:noFill/>
                <a:round/>
                <a:headEnd/>
                <a:tailEnd/>
              </a:ln>
            </p:spPr>
            <p:txBody>
              <a:bodyPr/>
              <a:lstStyle/>
              <a:p>
                <a:endParaRPr lang="en-IN"/>
              </a:p>
            </p:txBody>
          </p:sp>
          <p:sp>
            <p:nvSpPr>
              <p:cNvPr id="58433" name="Freeform 65"/>
              <p:cNvSpPr>
                <a:spLocks/>
              </p:cNvSpPr>
              <p:nvPr/>
            </p:nvSpPr>
            <p:spPr bwMode="auto">
              <a:xfrm>
                <a:off x="1351" y="3046"/>
                <a:ext cx="786" cy="809"/>
              </a:xfrm>
              <a:custGeom>
                <a:avLst/>
                <a:gdLst/>
                <a:ahLst/>
                <a:cxnLst>
                  <a:cxn ang="0">
                    <a:pos x="0" y="1390"/>
                  </a:cxn>
                  <a:cxn ang="0">
                    <a:pos x="6" y="1378"/>
                  </a:cxn>
                  <a:cxn ang="0">
                    <a:pos x="17" y="1358"/>
                  </a:cxn>
                  <a:cxn ang="0">
                    <a:pos x="34" y="1332"/>
                  </a:cxn>
                  <a:cxn ang="0">
                    <a:pos x="52" y="1299"/>
                  </a:cxn>
                  <a:cxn ang="0">
                    <a:pos x="72" y="1262"/>
                  </a:cxn>
                  <a:cxn ang="0">
                    <a:pos x="90" y="1224"/>
                  </a:cxn>
                  <a:cxn ang="0">
                    <a:pos x="109" y="1186"/>
                  </a:cxn>
                  <a:cxn ang="0">
                    <a:pos x="125" y="1148"/>
                  </a:cxn>
                  <a:cxn ang="0">
                    <a:pos x="135" y="1111"/>
                  </a:cxn>
                  <a:cxn ang="0">
                    <a:pos x="144" y="1079"/>
                  </a:cxn>
                  <a:cxn ang="0">
                    <a:pos x="148" y="1048"/>
                  </a:cxn>
                  <a:cxn ang="0">
                    <a:pos x="150" y="1023"/>
                  </a:cxn>
                  <a:cxn ang="0">
                    <a:pos x="150" y="1002"/>
                  </a:cxn>
                  <a:cxn ang="0">
                    <a:pos x="150" y="987"/>
                  </a:cxn>
                  <a:cxn ang="0">
                    <a:pos x="150" y="981"/>
                  </a:cxn>
                  <a:cxn ang="0">
                    <a:pos x="144" y="974"/>
                  </a:cxn>
                  <a:cxn ang="0">
                    <a:pos x="133" y="958"/>
                  </a:cxn>
                  <a:cxn ang="0">
                    <a:pos x="115" y="936"/>
                  </a:cxn>
                  <a:cxn ang="0">
                    <a:pos x="97" y="906"/>
                  </a:cxn>
                  <a:cxn ang="0">
                    <a:pos x="76" y="871"/>
                  </a:cxn>
                  <a:cxn ang="0">
                    <a:pos x="58" y="834"/>
                  </a:cxn>
                  <a:cxn ang="0">
                    <a:pos x="44" y="796"/>
                  </a:cxn>
                  <a:cxn ang="0">
                    <a:pos x="35" y="761"/>
                  </a:cxn>
                  <a:cxn ang="0">
                    <a:pos x="36" y="744"/>
                  </a:cxn>
                  <a:cxn ang="0">
                    <a:pos x="42" y="703"/>
                  </a:cxn>
                  <a:cxn ang="0">
                    <a:pos x="54" y="641"/>
                  </a:cxn>
                  <a:cxn ang="0">
                    <a:pos x="75" y="567"/>
                  </a:cxn>
                  <a:cxn ang="0">
                    <a:pos x="105" y="484"/>
                  </a:cxn>
                  <a:cxn ang="0">
                    <a:pos x="150" y="400"/>
                  </a:cxn>
                  <a:cxn ang="0">
                    <a:pos x="208" y="320"/>
                  </a:cxn>
                  <a:cxn ang="0">
                    <a:pos x="285" y="253"/>
                  </a:cxn>
                  <a:cxn ang="0">
                    <a:pos x="371" y="200"/>
                  </a:cxn>
                  <a:cxn ang="0">
                    <a:pos x="457" y="165"/>
                  </a:cxn>
                  <a:cxn ang="0">
                    <a:pos x="542" y="142"/>
                  </a:cxn>
                  <a:cxn ang="0">
                    <a:pos x="619" y="130"/>
                  </a:cxn>
                  <a:cxn ang="0">
                    <a:pos x="685" y="125"/>
                  </a:cxn>
                  <a:cxn ang="0">
                    <a:pos x="736" y="126"/>
                  </a:cxn>
                  <a:cxn ang="0">
                    <a:pos x="771" y="129"/>
                  </a:cxn>
                  <a:cxn ang="0">
                    <a:pos x="784" y="130"/>
                  </a:cxn>
                  <a:cxn ang="0">
                    <a:pos x="786" y="125"/>
                  </a:cxn>
                  <a:cxn ang="0">
                    <a:pos x="800" y="112"/>
                  </a:cxn>
                  <a:cxn ang="0">
                    <a:pos x="821" y="93"/>
                  </a:cxn>
                  <a:cxn ang="0">
                    <a:pos x="850" y="74"/>
                  </a:cxn>
                  <a:cxn ang="0">
                    <a:pos x="882" y="50"/>
                  </a:cxn>
                  <a:cxn ang="0">
                    <a:pos x="925" y="30"/>
                  </a:cxn>
                  <a:cxn ang="0">
                    <a:pos x="971" y="13"/>
                  </a:cxn>
                  <a:cxn ang="0">
                    <a:pos x="1025" y="3"/>
                  </a:cxn>
                  <a:cxn ang="0">
                    <a:pos x="1081" y="1"/>
                  </a:cxn>
                  <a:cxn ang="0">
                    <a:pos x="1144" y="14"/>
                  </a:cxn>
                  <a:cxn ang="0">
                    <a:pos x="1211" y="36"/>
                  </a:cxn>
                  <a:cxn ang="0">
                    <a:pos x="1277" y="67"/>
                  </a:cxn>
                  <a:cxn ang="0">
                    <a:pos x="1340" y="103"/>
                  </a:cxn>
                  <a:cxn ang="0">
                    <a:pos x="1397" y="146"/>
                  </a:cxn>
                  <a:cxn ang="0">
                    <a:pos x="1446" y="191"/>
                  </a:cxn>
                  <a:cxn ang="0">
                    <a:pos x="1482" y="241"/>
                  </a:cxn>
                  <a:cxn ang="0">
                    <a:pos x="180" y="1619"/>
                  </a:cxn>
                  <a:cxn ang="0">
                    <a:pos x="0" y="1392"/>
                  </a:cxn>
                </a:cxnLst>
                <a:rect l="0" t="0" r="r" b="b"/>
                <a:pathLst>
                  <a:path w="1571" h="1619">
                    <a:moveTo>
                      <a:pt x="0" y="1392"/>
                    </a:moveTo>
                    <a:lnTo>
                      <a:pt x="0" y="1390"/>
                    </a:lnTo>
                    <a:lnTo>
                      <a:pt x="4" y="1386"/>
                    </a:lnTo>
                    <a:lnTo>
                      <a:pt x="6" y="1378"/>
                    </a:lnTo>
                    <a:lnTo>
                      <a:pt x="11" y="1370"/>
                    </a:lnTo>
                    <a:lnTo>
                      <a:pt x="17" y="1358"/>
                    </a:lnTo>
                    <a:lnTo>
                      <a:pt x="26" y="1346"/>
                    </a:lnTo>
                    <a:lnTo>
                      <a:pt x="34" y="1332"/>
                    </a:lnTo>
                    <a:lnTo>
                      <a:pt x="43" y="1317"/>
                    </a:lnTo>
                    <a:lnTo>
                      <a:pt x="52" y="1299"/>
                    </a:lnTo>
                    <a:lnTo>
                      <a:pt x="61" y="1282"/>
                    </a:lnTo>
                    <a:lnTo>
                      <a:pt x="72" y="1262"/>
                    </a:lnTo>
                    <a:lnTo>
                      <a:pt x="81" y="1244"/>
                    </a:lnTo>
                    <a:lnTo>
                      <a:pt x="90" y="1224"/>
                    </a:lnTo>
                    <a:lnTo>
                      <a:pt x="100" y="1206"/>
                    </a:lnTo>
                    <a:lnTo>
                      <a:pt x="109" y="1186"/>
                    </a:lnTo>
                    <a:lnTo>
                      <a:pt x="118" y="1167"/>
                    </a:lnTo>
                    <a:lnTo>
                      <a:pt x="125" y="1148"/>
                    </a:lnTo>
                    <a:lnTo>
                      <a:pt x="131" y="1129"/>
                    </a:lnTo>
                    <a:lnTo>
                      <a:pt x="135" y="1111"/>
                    </a:lnTo>
                    <a:lnTo>
                      <a:pt x="140" y="1095"/>
                    </a:lnTo>
                    <a:lnTo>
                      <a:pt x="144" y="1079"/>
                    </a:lnTo>
                    <a:lnTo>
                      <a:pt x="147" y="1063"/>
                    </a:lnTo>
                    <a:lnTo>
                      <a:pt x="148" y="1048"/>
                    </a:lnTo>
                    <a:lnTo>
                      <a:pt x="150" y="1036"/>
                    </a:lnTo>
                    <a:lnTo>
                      <a:pt x="150" y="1023"/>
                    </a:lnTo>
                    <a:lnTo>
                      <a:pt x="150" y="1012"/>
                    </a:lnTo>
                    <a:lnTo>
                      <a:pt x="150" y="1002"/>
                    </a:lnTo>
                    <a:lnTo>
                      <a:pt x="150" y="995"/>
                    </a:lnTo>
                    <a:lnTo>
                      <a:pt x="150" y="987"/>
                    </a:lnTo>
                    <a:lnTo>
                      <a:pt x="150" y="983"/>
                    </a:lnTo>
                    <a:lnTo>
                      <a:pt x="150" y="981"/>
                    </a:lnTo>
                    <a:lnTo>
                      <a:pt x="147" y="978"/>
                    </a:lnTo>
                    <a:lnTo>
                      <a:pt x="144" y="974"/>
                    </a:lnTo>
                    <a:lnTo>
                      <a:pt x="138" y="967"/>
                    </a:lnTo>
                    <a:lnTo>
                      <a:pt x="133" y="958"/>
                    </a:lnTo>
                    <a:lnTo>
                      <a:pt x="123" y="946"/>
                    </a:lnTo>
                    <a:lnTo>
                      <a:pt x="115" y="936"/>
                    </a:lnTo>
                    <a:lnTo>
                      <a:pt x="106" y="920"/>
                    </a:lnTo>
                    <a:lnTo>
                      <a:pt x="97" y="906"/>
                    </a:lnTo>
                    <a:lnTo>
                      <a:pt x="85" y="888"/>
                    </a:lnTo>
                    <a:lnTo>
                      <a:pt x="76" y="871"/>
                    </a:lnTo>
                    <a:lnTo>
                      <a:pt x="67" y="853"/>
                    </a:lnTo>
                    <a:lnTo>
                      <a:pt x="58" y="834"/>
                    </a:lnTo>
                    <a:lnTo>
                      <a:pt x="48" y="815"/>
                    </a:lnTo>
                    <a:lnTo>
                      <a:pt x="44" y="796"/>
                    </a:lnTo>
                    <a:lnTo>
                      <a:pt x="38" y="778"/>
                    </a:lnTo>
                    <a:lnTo>
                      <a:pt x="35" y="761"/>
                    </a:lnTo>
                    <a:lnTo>
                      <a:pt x="35" y="755"/>
                    </a:lnTo>
                    <a:lnTo>
                      <a:pt x="36" y="744"/>
                    </a:lnTo>
                    <a:lnTo>
                      <a:pt x="38" y="727"/>
                    </a:lnTo>
                    <a:lnTo>
                      <a:pt x="42" y="703"/>
                    </a:lnTo>
                    <a:lnTo>
                      <a:pt x="46" y="674"/>
                    </a:lnTo>
                    <a:lnTo>
                      <a:pt x="54" y="641"/>
                    </a:lnTo>
                    <a:lnTo>
                      <a:pt x="63" y="604"/>
                    </a:lnTo>
                    <a:lnTo>
                      <a:pt x="75" y="567"/>
                    </a:lnTo>
                    <a:lnTo>
                      <a:pt x="88" y="525"/>
                    </a:lnTo>
                    <a:lnTo>
                      <a:pt x="105" y="484"/>
                    </a:lnTo>
                    <a:lnTo>
                      <a:pt x="125" y="441"/>
                    </a:lnTo>
                    <a:lnTo>
                      <a:pt x="150" y="400"/>
                    </a:lnTo>
                    <a:lnTo>
                      <a:pt x="176" y="358"/>
                    </a:lnTo>
                    <a:lnTo>
                      <a:pt x="208" y="320"/>
                    </a:lnTo>
                    <a:lnTo>
                      <a:pt x="244" y="284"/>
                    </a:lnTo>
                    <a:lnTo>
                      <a:pt x="285" y="253"/>
                    </a:lnTo>
                    <a:lnTo>
                      <a:pt x="327" y="224"/>
                    </a:lnTo>
                    <a:lnTo>
                      <a:pt x="371" y="200"/>
                    </a:lnTo>
                    <a:lnTo>
                      <a:pt x="414" y="180"/>
                    </a:lnTo>
                    <a:lnTo>
                      <a:pt x="457" y="165"/>
                    </a:lnTo>
                    <a:lnTo>
                      <a:pt x="500" y="151"/>
                    </a:lnTo>
                    <a:lnTo>
                      <a:pt x="542" y="142"/>
                    </a:lnTo>
                    <a:lnTo>
                      <a:pt x="581" y="134"/>
                    </a:lnTo>
                    <a:lnTo>
                      <a:pt x="619" y="130"/>
                    </a:lnTo>
                    <a:lnTo>
                      <a:pt x="654" y="126"/>
                    </a:lnTo>
                    <a:lnTo>
                      <a:pt x="685" y="125"/>
                    </a:lnTo>
                    <a:lnTo>
                      <a:pt x="713" y="125"/>
                    </a:lnTo>
                    <a:lnTo>
                      <a:pt x="736" y="126"/>
                    </a:lnTo>
                    <a:lnTo>
                      <a:pt x="756" y="126"/>
                    </a:lnTo>
                    <a:lnTo>
                      <a:pt x="771" y="129"/>
                    </a:lnTo>
                    <a:lnTo>
                      <a:pt x="780" y="130"/>
                    </a:lnTo>
                    <a:lnTo>
                      <a:pt x="784" y="130"/>
                    </a:lnTo>
                    <a:lnTo>
                      <a:pt x="784" y="129"/>
                    </a:lnTo>
                    <a:lnTo>
                      <a:pt x="786" y="125"/>
                    </a:lnTo>
                    <a:lnTo>
                      <a:pt x="792" y="120"/>
                    </a:lnTo>
                    <a:lnTo>
                      <a:pt x="800" y="112"/>
                    </a:lnTo>
                    <a:lnTo>
                      <a:pt x="809" y="103"/>
                    </a:lnTo>
                    <a:lnTo>
                      <a:pt x="821" y="93"/>
                    </a:lnTo>
                    <a:lnTo>
                      <a:pt x="832" y="84"/>
                    </a:lnTo>
                    <a:lnTo>
                      <a:pt x="850" y="74"/>
                    </a:lnTo>
                    <a:lnTo>
                      <a:pt x="864" y="61"/>
                    </a:lnTo>
                    <a:lnTo>
                      <a:pt x="882" y="50"/>
                    </a:lnTo>
                    <a:lnTo>
                      <a:pt x="902" y="40"/>
                    </a:lnTo>
                    <a:lnTo>
                      <a:pt x="925" y="30"/>
                    </a:lnTo>
                    <a:lnTo>
                      <a:pt x="947" y="20"/>
                    </a:lnTo>
                    <a:lnTo>
                      <a:pt x="971" y="13"/>
                    </a:lnTo>
                    <a:lnTo>
                      <a:pt x="997" y="5"/>
                    </a:lnTo>
                    <a:lnTo>
                      <a:pt x="1025" y="3"/>
                    </a:lnTo>
                    <a:lnTo>
                      <a:pt x="1051" y="0"/>
                    </a:lnTo>
                    <a:lnTo>
                      <a:pt x="1081" y="1"/>
                    </a:lnTo>
                    <a:lnTo>
                      <a:pt x="1111" y="5"/>
                    </a:lnTo>
                    <a:lnTo>
                      <a:pt x="1144" y="14"/>
                    </a:lnTo>
                    <a:lnTo>
                      <a:pt x="1177" y="24"/>
                    </a:lnTo>
                    <a:lnTo>
                      <a:pt x="1211" y="36"/>
                    </a:lnTo>
                    <a:lnTo>
                      <a:pt x="1244" y="50"/>
                    </a:lnTo>
                    <a:lnTo>
                      <a:pt x="1277" y="67"/>
                    </a:lnTo>
                    <a:lnTo>
                      <a:pt x="1309" y="84"/>
                    </a:lnTo>
                    <a:lnTo>
                      <a:pt x="1340" y="103"/>
                    </a:lnTo>
                    <a:lnTo>
                      <a:pt x="1369" y="124"/>
                    </a:lnTo>
                    <a:lnTo>
                      <a:pt x="1397" y="146"/>
                    </a:lnTo>
                    <a:lnTo>
                      <a:pt x="1422" y="167"/>
                    </a:lnTo>
                    <a:lnTo>
                      <a:pt x="1446" y="191"/>
                    </a:lnTo>
                    <a:lnTo>
                      <a:pt x="1465" y="216"/>
                    </a:lnTo>
                    <a:lnTo>
                      <a:pt x="1482" y="241"/>
                    </a:lnTo>
                    <a:lnTo>
                      <a:pt x="1571" y="449"/>
                    </a:lnTo>
                    <a:lnTo>
                      <a:pt x="180" y="1619"/>
                    </a:lnTo>
                    <a:lnTo>
                      <a:pt x="44" y="1536"/>
                    </a:lnTo>
                    <a:lnTo>
                      <a:pt x="0" y="1392"/>
                    </a:lnTo>
                    <a:lnTo>
                      <a:pt x="0" y="1392"/>
                    </a:lnTo>
                    <a:close/>
                  </a:path>
                </a:pathLst>
              </a:custGeom>
              <a:solidFill>
                <a:srgbClr val="C2D6C2"/>
              </a:solidFill>
              <a:ln w="9525">
                <a:noFill/>
                <a:round/>
                <a:headEnd/>
                <a:tailEnd/>
              </a:ln>
            </p:spPr>
            <p:txBody>
              <a:bodyPr/>
              <a:lstStyle/>
              <a:p>
                <a:endParaRPr lang="en-IN"/>
              </a:p>
            </p:txBody>
          </p:sp>
          <p:sp>
            <p:nvSpPr>
              <p:cNvPr id="58434" name="Freeform 66"/>
              <p:cNvSpPr>
                <a:spLocks/>
              </p:cNvSpPr>
              <p:nvPr/>
            </p:nvSpPr>
            <p:spPr bwMode="auto">
              <a:xfrm>
                <a:off x="1382" y="3093"/>
                <a:ext cx="805" cy="767"/>
              </a:xfrm>
              <a:custGeom>
                <a:avLst/>
                <a:gdLst/>
                <a:ahLst/>
                <a:cxnLst>
                  <a:cxn ang="0">
                    <a:pos x="6" y="1428"/>
                  </a:cxn>
                  <a:cxn ang="0">
                    <a:pos x="33" y="1381"/>
                  </a:cxn>
                  <a:cxn ang="0">
                    <a:pos x="74" y="1310"/>
                  </a:cxn>
                  <a:cxn ang="0">
                    <a:pos x="118" y="1230"/>
                  </a:cxn>
                  <a:cxn ang="0">
                    <a:pos x="156" y="1159"/>
                  </a:cxn>
                  <a:cxn ang="0">
                    <a:pos x="175" y="1106"/>
                  </a:cxn>
                  <a:cxn ang="0">
                    <a:pos x="189" y="1052"/>
                  </a:cxn>
                  <a:cxn ang="0">
                    <a:pos x="200" y="994"/>
                  </a:cxn>
                  <a:cxn ang="0">
                    <a:pos x="210" y="940"/>
                  </a:cxn>
                  <a:cxn ang="0">
                    <a:pos x="216" y="902"/>
                  </a:cxn>
                  <a:cxn ang="0">
                    <a:pos x="220" y="888"/>
                  </a:cxn>
                  <a:cxn ang="0">
                    <a:pos x="203" y="876"/>
                  </a:cxn>
                  <a:cxn ang="0">
                    <a:pos x="169" y="845"/>
                  </a:cxn>
                  <a:cxn ang="0">
                    <a:pos x="125" y="797"/>
                  </a:cxn>
                  <a:cxn ang="0">
                    <a:pos x="86" y="737"/>
                  </a:cxn>
                  <a:cxn ang="0">
                    <a:pos x="64" y="664"/>
                  </a:cxn>
                  <a:cxn ang="0">
                    <a:pos x="65" y="622"/>
                  </a:cxn>
                  <a:cxn ang="0">
                    <a:pos x="81" y="557"/>
                  </a:cxn>
                  <a:cxn ang="0">
                    <a:pos x="116" y="460"/>
                  </a:cxn>
                  <a:cxn ang="0">
                    <a:pos x="166" y="353"/>
                  </a:cxn>
                  <a:cxn ang="0">
                    <a:pos x="243" y="260"/>
                  </a:cxn>
                  <a:cxn ang="0">
                    <a:pos x="341" y="199"/>
                  </a:cxn>
                  <a:cxn ang="0">
                    <a:pos x="456" y="161"/>
                  </a:cxn>
                  <a:cxn ang="0">
                    <a:pos x="570" y="136"/>
                  </a:cxn>
                  <a:cxn ang="0">
                    <a:pos x="671" y="122"/>
                  </a:cxn>
                  <a:cxn ang="0">
                    <a:pos x="742" y="115"/>
                  </a:cxn>
                  <a:cxn ang="0">
                    <a:pos x="770" y="115"/>
                  </a:cxn>
                  <a:cxn ang="0">
                    <a:pos x="779" y="104"/>
                  </a:cxn>
                  <a:cxn ang="0">
                    <a:pos x="804" y="81"/>
                  </a:cxn>
                  <a:cxn ang="0">
                    <a:pos x="841" y="50"/>
                  </a:cxn>
                  <a:cxn ang="0">
                    <a:pos x="886" y="23"/>
                  </a:cxn>
                  <a:cxn ang="0">
                    <a:pos x="933" y="4"/>
                  </a:cxn>
                  <a:cxn ang="0">
                    <a:pos x="987" y="0"/>
                  </a:cxn>
                  <a:cxn ang="0">
                    <a:pos x="1065" y="16"/>
                  </a:cxn>
                  <a:cxn ang="0">
                    <a:pos x="1158" y="57"/>
                  </a:cxn>
                  <a:cxn ang="0">
                    <a:pos x="1248" y="124"/>
                  </a:cxn>
                  <a:cxn ang="0">
                    <a:pos x="1324" y="226"/>
                  </a:cxn>
                  <a:cxn ang="0">
                    <a:pos x="1362" y="316"/>
                  </a:cxn>
                  <a:cxn ang="0">
                    <a:pos x="1390" y="315"/>
                  </a:cxn>
                  <a:cxn ang="0">
                    <a:pos x="1440" y="314"/>
                  </a:cxn>
                  <a:cxn ang="0">
                    <a:pos x="1499" y="316"/>
                  </a:cxn>
                  <a:cxn ang="0">
                    <a:pos x="1557" y="323"/>
                  </a:cxn>
                  <a:cxn ang="0">
                    <a:pos x="1600" y="336"/>
                  </a:cxn>
                  <a:cxn ang="0">
                    <a:pos x="0" y="1439"/>
                  </a:cxn>
                </a:cxnLst>
                <a:rect l="0" t="0" r="r" b="b"/>
                <a:pathLst>
                  <a:path w="1609" h="1535">
                    <a:moveTo>
                      <a:pt x="0" y="1439"/>
                    </a:moveTo>
                    <a:lnTo>
                      <a:pt x="2" y="1436"/>
                    </a:lnTo>
                    <a:lnTo>
                      <a:pt x="6" y="1428"/>
                    </a:lnTo>
                    <a:lnTo>
                      <a:pt x="12" y="1415"/>
                    </a:lnTo>
                    <a:lnTo>
                      <a:pt x="23" y="1399"/>
                    </a:lnTo>
                    <a:lnTo>
                      <a:pt x="33" y="1381"/>
                    </a:lnTo>
                    <a:lnTo>
                      <a:pt x="47" y="1359"/>
                    </a:lnTo>
                    <a:lnTo>
                      <a:pt x="60" y="1335"/>
                    </a:lnTo>
                    <a:lnTo>
                      <a:pt x="74" y="1310"/>
                    </a:lnTo>
                    <a:lnTo>
                      <a:pt x="89" y="1284"/>
                    </a:lnTo>
                    <a:lnTo>
                      <a:pt x="103" y="1257"/>
                    </a:lnTo>
                    <a:lnTo>
                      <a:pt x="118" y="1230"/>
                    </a:lnTo>
                    <a:lnTo>
                      <a:pt x="132" y="1206"/>
                    </a:lnTo>
                    <a:lnTo>
                      <a:pt x="144" y="1180"/>
                    </a:lnTo>
                    <a:lnTo>
                      <a:pt x="156" y="1159"/>
                    </a:lnTo>
                    <a:lnTo>
                      <a:pt x="165" y="1138"/>
                    </a:lnTo>
                    <a:lnTo>
                      <a:pt x="172" y="1123"/>
                    </a:lnTo>
                    <a:lnTo>
                      <a:pt x="175" y="1106"/>
                    </a:lnTo>
                    <a:lnTo>
                      <a:pt x="181" y="1090"/>
                    </a:lnTo>
                    <a:lnTo>
                      <a:pt x="185" y="1070"/>
                    </a:lnTo>
                    <a:lnTo>
                      <a:pt x="189" y="1052"/>
                    </a:lnTo>
                    <a:lnTo>
                      <a:pt x="194" y="1032"/>
                    </a:lnTo>
                    <a:lnTo>
                      <a:pt x="198" y="1013"/>
                    </a:lnTo>
                    <a:lnTo>
                      <a:pt x="200" y="994"/>
                    </a:lnTo>
                    <a:lnTo>
                      <a:pt x="204" y="976"/>
                    </a:lnTo>
                    <a:lnTo>
                      <a:pt x="207" y="957"/>
                    </a:lnTo>
                    <a:lnTo>
                      <a:pt x="210" y="940"/>
                    </a:lnTo>
                    <a:lnTo>
                      <a:pt x="212" y="926"/>
                    </a:lnTo>
                    <a:lnTo>
                      <a:pt x="215" y="913"/>
                    </a:lnTo>
                    <a:lnTo>
                      <a:pt x="216" y="902"/>
                    </a:lnTo>
                    <a:lnTo>
                      <a:pt x="218" y="894"/>
                    </a:lnTo>
                    <a:lnTo>
                      <a:pt x="219" y="889"/>
                    </a:lnTo>
                    <a:lnTo>
                      <a:pt x="220" y="888"/>
                    </a:lnTo>
                    <a:lnTo>
                      <a:pt x="218" y="885"/>
                    </a:lnTo>
                    <a:lnTo>
                      <a:pt x="212" y="882"/>
                    </a:lnTo>
                    <a:lnTo>
                      <a:pt x="203" y="876"/>
                    </a:lnTo>
                    <a:lnTo>
                      <a:pt x="194" y="868"/>
                    </a:lnTo>
                    <a:lnTo>
                      <a:pt x="182" y="857"/>
                    </a:lnTo>
                    <a:lnTo>
                      <a:pt x="169" y="845"/>
                    </a:lnTo>
                    <a:lnTo>
                      <a:pt x="154" y="831"/>
                    </a:lnTo>
                    <a:lnTo>
                      <a:pt x="141" y="815"/>
                    </a:lnTo>
                    <a:lnTo>
                      <a:pt x="125" y="797"/>
                    </a:lnTo>
                    <a:lnTo>
                      <a:pt x="111" y="778"/>
                    </a:lnTo>
                    <a:lnTo>
                      <a:pt x="98" y="757"/>
                    </a:lnTo>
                    <a:lnTo>
                      <a:pt x="86" y="737"/>
                    </a:lnTo>
                    <a:lnTo>
                      <a:pt x="75" y="712"/>
                    </a:lnTo>
                    <a:lnTo>
                      <a:pt x="69" y="689"/>
                    </a:lnTo>
                    <a:lnTo>
                      <a:pt x="64" y="664"/>
                    </a:lnTo>
                    <a:lnTo>
                      <a:pt x="62" y="637"/>
                    </a:lnTo>
                    <a:lnTo>
                      <a:pt x="62" y="632"/>
                    </a:lnTo>
                    <a:lnTo>
                      <a:pt x="65" y="622"/>
                    </a:lnTo>
                    <a:lnTo>
                      <a:pt x="68" y="605"/>
                    </a:lnTo>
                    <a:lnTo>
                      <a:pt x="74" y="585"/>
                    </a:lnTo>
                    <a:lnTo>
                      <a:pt x="81" y="557"/>
                    </a:lnTo>
                    <a:lnTo>
                      <a:pt x="90" y="527"/>
                    </a:lnTo>
                    <a:lnTo>
                      <a:pt x="102" y="494"/>
                    </a:lnTo>
                    <a:lnTo>
                      <a:pt x="116" y="460"/>
                    </a:lnTo>
                    <a:lnTo>
                      <a:pt x="129" y="424"/>
                    </a:lnTo>
                    <a:lnTo>
                      <a:pt x="148" y="389"/>
                    </a:lnTo>
                    <a:lnTo>
                      <a:pt x="166" y="353"/>
                    </a:lnTo>
                    <a:lnTo>
                      <a:pt x="190" y="320"/>
                    </a:lnTo>
                    <a:lnTo>
                      <a:pt x="215" y="287"/>
                    </a:lnTo>
                    <a:lnTo>
                      <a:pt x="243" y="260"/>
                    </a:lnTo>
                    <a:lnTo>
                      <a:pt x="273" y="235"/>
                    </a:lnTo>
                    <a:lnTo>
                      <a:pt x="307" y="216"/>
                    </a:lnTo>
                    <a:lnTo>
                      <a:pt x="341" y="199"/>
                    </a:lnTo>
                    <a:lnTo>
                      <a:pt x="378" y="185"/>
                    </a:lnTo>
                    <a:lnTo>
                      <a:pt x="416" y="172"/>
                    </a:lnTo>
                    <a:lnTo>
                      <a:pt x="456" y="161"/>
                    </a:lnTo>
                    <a:lnTo>
                      <a:pt x="494" y="152"/>
                    </a:lnTo>
                    <a:lnTo>
                      <a:pt x="532" y="143"/>
                    </a:lnTo>
                    <a:lnTo>
                      <a:pt x="570" y="136"/>
                    </a:lnTo>
                    <a:lnTo>
                      <a:pt x="607" y="131"/>
                    </a:lnTo>
                    <a:lnTo>
                      <a:pt x="640" y="124"/>
                    </a:lnTo>
                    <a:lnTo>
                      <a:pt x="671" y="122"/>
                    </a:lnTo>
                    <a:lnTo>
                      <a:pt x="699" y="119"/>
                    </a:lnTo>
                    <a:lnTo>
                      <a:pt x="724" y="118"/>
                    </a:lnTo>
                    <a:lnTo>
                      <a:pt x="742" y="115"/>
                    </a:lnTo>
                    <a:lnTo>
                      <a:pt x="757" y="115"/>
                    </a:lnTo>
                    <a:lnTo>
                      <a:pt x="766" y="115"/>
                    </a:lnTo>
                    <a:lnTo>
                      <a:pt x="770" y="115"/>
                    </a:lnTo>
                    <a:lnTo>
                      <a:pt x="770" y="114"/>
                    </a:lnTo>
                    <a:lnTo>
                      <a:pt x="774" y="111"/>
                    </a:lnTo>
                    <a:lnTo>
                      <a:pt x="779" y="104"/>
                    </a:lnTo>
                    <a:lnTo>
                      <a:pt x="786" y="98"/>
                    </a:lnTo>
                    <a:lnTo>
                      <a:pt x="794" y="89"/>
                    </a:lnTo>
                    <a:lnTo>
                      <a:pt x="804" y="81"/>
                    </a:lnTo>
                    <a:lnTo>
                      <a:pt x="816" y="70"/>
                    </a:lnTo>
                    <a:lnTo>
                      <a:pt x="829" y="61"/>
                    </a:lnTo>
                    <a:lnTo>
                      <a:pt x="841" y="50"/>
                    </a:lnTo>
                    <a:lnTo>
                      <a:pt x="856" y="40"/>
                    </a:lnTo>
                    <a:lnTo>
                      <a:pt x="870" y="31"/>
                    </a:lnTo>
                    <a:lnTo>
                      <a:pt x="886" y="23"/>
                    </a:lnTo>
                    <a:lnTo>
                      <a:pt x="902" y="14"/>
                    </a:lnTo>
                    <a:lnTo>
                      <a:pt x="917" y="8"/>
                    </a:lnTo>
                    <a:lnTo>
                      <a:pt x="933" y="4"/>
                    </a:lnTo>
                    <a:lnTo>
                      <a:pt x="949" y="2"/>
                    </a:lnTo>
                    <a:lnTo>
                      <a:pt x="966" y="0"/>
                    </a:lnTo>
                    <a:lnTo>
                      <a:pt x="987" y="0"/>
                    </a:lnTo>
                    <a:lnTo>
                      <a:pt x="1011" y="3"/>
                    </a:lnTo>
                    <a:lnTo>
                      <a:pt x="1039" y="10"/>
                    </a:lnTo>
                    <a:lnTo>
                      <a:pt x="1065" y="16"/>
                    </a:lnTo>
                    <a:lnTo>
                      <a:pt x="1095" y="28"/>
                    </a:lnTo>
                    <a:lnTo>
                      <a:pt x="1127" y="41"/>
                    </a:lnTo>
                    <a:lnTo>
                      <a:pt x="1158" y="57"/>
                    </a:lnTo>
                    <a:lnTo>
                      <a:pt x="1187" y="75"/>
                    </a:lnTo>
                    <a:lnTo>
                      <a:pt x="1219" y="98"/>
                    </a:lnTo>
                    <a:lnTo>
                      <a:pt x="1248" y="124"/>
                    </a:lnTo>
                    <a:lnTo>
                      <a:pt x="1275" y="154"/>
                    </a:lnTo>
                    <a:lnTo>
                      <a:pt x="1300" y="189"/>
                    </a:lnTo>
                    <a:lnTo>
                      <a:pt x="1324" y="226"/>
                    </a:lnTo>
                    <a:lnTo>
                      <a:pt x="1344" y="269"/>
                    </a:lnTo>
                    <a:lnTo>
                      <a:pt x="1361" y="318"/>
                    </a:lnTo>
                    <a:lnTo>
                      <a:pt x="1362" y="316"/>
                    </a:lnTo>
                    <a:lnTo>
                      <a:pt x="1367" y="316"/>
                    </a:lnTo>
                    <a:lnTo>
                      <a:pt x="1377" y="315"/>
                    </a:lnTo>
                    <a:lnTo>
                      <a:pt x="1390" y="315"/>
                    </a:lnTo>
                    <a:lnTo>
                      <a:pt x="1403" y="314"/>
                    </a:lnTo>
                    <a:lnTo>
                      <a:pt x="1421" y="314"/>
                    </a:lnTo>
                    <a:lnTo>
                      <a:pt x="1440" y="314"/>
                    </a:lnTo>
                    <a:lnTo>
                      <a:pt x="1460" y="315"/>
                    </a:lnTo>
                    <a:lnTo>
                      <a:pt x="1479" y="315"/>
                    </a:lnTo>
                    <a:lnTo>
                      <a:pt x="1499" y="316"/>
                    </a:lnTo>
                    <a:lnTo>
                      <a:pt x="1519" y="318"/>
                    </a:lnTo>
                    <a:lnTo>
                      <a:pt x="1540" y="320"/>
                    </a:lnTo>
                    <a:lnTo>
                      <a:pt x="1557" y="323"/>
                    </a:lnTo>
                    <a:lnTo>
                      <a:pt x="1574" y="327"/>
                    </a:lnTo>
                    <a:lnTo>
                      <a:pt x="1588" y="329"/>
                    </a:lnTo>
                    <a:lnTo>
                      <a:pt x="1600" y="336"/>
                    </a:lnTo>
                    <a:lnTo>
                      <a:pt x="1609" y="457"/>
                    </a:lnTo>
                    <a:lnTo>
                      <a:pt x="220" y="1535"/>
                    </a:lnTo>
                    <a:lnTo>
                      <a:pt x="0" y="1439"/>
                    </a:lnTo>
                    <a:lnTo>
                      <a:pt x="0" y="1439"/>
                    </a:lnTo>
                    <a:close/>
                  </a:path>
                </a:pathLst>
              </a:custGeom>
              <a:solidFill>
                <a:srgbClr val="D4EBD4"/>
              </a:solidFill>
              <a:ln w="9525">
                <a:noFill/>
                <a:round/>
                <a:headEnd/>
                <a:tailEnd/>
              </a:ln>
            </p:spPr>
            <p:txBody>
              <a:bodyPr/>
              <a:lstStyle/>
              <a:p>
                <a:endParaRPr lang="en-IN"/>
              </a:p>
            </p:txBody>
          </p:sp>
          <p:sp>
            <p:nvSpPr>
              <p:cNvPr id="58435" name="Freeform 67"/>
              <p:cNvSpPr>
                <a:spLocks/>
              </p:cNvSpPr>
              <p:nvPr/>
            </p:nvSpPr>
            <p:spPr bwMode="auto">
              <a:xfrm>
                <a:off x="1428" y="3124"/>
                <a:ext cx="823" cy="754"/>
              </a:xfrm>
              <a:custGeom>
                <a:avLst/>
                <a:gdLst/>
                <a:ahLst/>
                <a:cxnLst>
                  <a:cxn ang="0">
                    <a:pos x="5" y="1391"/>
                  </a:cxn>
                  <a:cxn ang="0">
                    <a:pos x="34" y="1343"/>
                  </a:cxn>
                  <a:cxn ang="0">
                    <a:pos x="77" y="1275"/>
                  </a:cxn>
                  <a:cxn ang="0">
                    <a:pos x="122" y="1193"/>
                  </a:cxn>
                  <a:cxn ang="0">
                    <a:pos x="161" y="1118"/>
                  </a:cxn>
                  <a:cxn ang="0">
                    <a:pos x="184" y="1056"/>
                  </a:cxn>
                  <a:cxn ang="0">
                    <a:pos x="200" y="991"/>
                  </a:cxn>
                  <a:cxn ang="0">
                    <a:pos x="213" y="918"/>
                  </a:cxn>
                  <a:cxn ang="0">
                    <a:pos x="222" y="852"/>
                  </a:cxn>
                  <a:cxn ang="0">
                    <a:pos x="228" y="806"/>
                  </a:cxn>
                  <a:cxn ang="0">
                    <a:pos x="232" y="788"/>
                  </a:cxn>
                  <a:cxn ang="0">
                    <a:pos x="215" y="783"/>
                  </a:cxn>
                  <a:cxn ang="0">
                    <a:pos x="178" y="766"/>
                  </a:cxn>
                  <a:cxn ang="0">
                    <a:pos x="130" y="730"/>
                  </a:cxn>
                  <a:cxn ang="0">
                    <a:pos x="85" y="675"/>
                  </a:cxn>
                  <a:cxn ang="0">
                    <a:pos x="52" y="593"/>
                  </a:cxn>
                  <a:cxn ang="0">
                    <a:pos x="51" y="546"/>
                  </a:cxn>
                  <a:cxn ang="0">
                    <a:pos x="68" y="484"/>
                  </a:cxn>
                  <a:cxn ang="0">
                    <a:pos x="104" y="396"/>
                  </a:cxn>
                  <a:cxn ang="0">
                    <a:pos x="153" y="297"/>
                  </a:cxn>
                  <a:cxn ang="0">
                    <a:pos x="225" y="215"/>
                  </a:cxn>
                  <a:cxn ang="0">
                    <a:pos x="310" y="167"/>
                  </a:cxn>
                  <a:cxn ang="0">
                    <a:pos x="413" y="138"/>
                  </a:cxn>
                  <a:cxn ang="0">
                    <a:pos x="517" y="118"/>
                  </a:cxn>
                  <a:cxn ang="0">
                    <a:pos x="610" y="109"/>
                  </a:cxn>
                  <a:cxn ang="0">
                    <a:pos x="676" y="105"/>
                  </a:cxn>
                  <a:cxn ang="0">
                    <a:pos x="703" y="105"/>
                  </a:cxn>
                  <a:cxn ang="0">
                    <a:pos x="713" y="93"/>
                  </a:cxn>
                  <a:cxn ang="0">
                    <a:pos x="738" y="71"/>
                  </a:cxn>
                  <a:cxn ang="0">
                    <a:pos x="774" y="42"/>
                  </a:cxn>
                  <a:cxn ang="0">
                    <a:pos x="817" y="14"/>
                  </a:cxn>
                  <a:cxn ang="0">
                    <a:pos x="860" y="0"/>
                  </a:cxn>
                  <a:cxn ang="0">
                    <a:pos x="905" y="2"/>
                  </a:cxn>
                  <a:cxn ang="0">
                    <a:pos x="967" y="23"/>
                  </a:cxn>
                  <a:cxn ang="0">
                    <a:pos x="1039" y="61"/>
                  </a:cxn>
                  <a:cxn ang="0">
                    <a:pos x="1110" y="117"/>
                  </a:cxn>
                  <a:cxn ang="0">
                    <a:pos x="1173" y="189"/>
                  </a:cxn>
                  <a:cxn ang="0">
                    <a:pos x="1114" y="329"/>
                  </a:cxn>
                  <a:cxn ang="0">
                    <a:pos x="1135" y="373"/>
                  </a:cxn>
                  <a:cxn ang="0">
                    <a:pos x="1167" y="363"/>
                  </a:cxn>
                  <a:cxn ang="0">
                    <a:pos x="1218" y="348"/>
                  </a:cxn>
                  <a:cxn ang="0">
                    <a:pos x="1274" y="333"/>
                  </a:cxn>
                  <a:cxn ang="0">
                    <a:pos x="1332" y="323"/>
                  </a:cxn>
                  <a:cxn ang="0">
                    <a:pos x="1378" y="323"/>
                  </a:cxn>
                  <a:cxn ang="0">
                    <a:pos x="1434" y="335"/>
                  </a:cxn>
                  <a:cxn ang="0">
                    <a:pos x="1493" y="350"/>
                  </a:cxn>
                  <a:cxn ang="0">
                    <a:pos x="1548" y="366"/>
                  </a:cxn>
                  <a:cxn ang="0">
                    <a:pos x="1589" y="379"/>
                  </a:cxn>
                  <a:cxn ang="0">
                    <a:pos x="1606" y="385"/>
                  </a:cxn>
                  <a:cxn ang="0">
                    <a:pos x="0" y="1401"/>
                  </a:cxn>
                </a:cxnLst>
                <a:rect l="0" t="0" r="r" b="b"/>
                <a:pathLst>
                  <a:path w="1644" h="1507">
                    <a:moveTo>
                      <a:pt x="0" y="1401"/>
                    </a:moveTo>
                    <a:lnTo>
                      <a:pt x="0" y="1397"/>
                    </a:lnTo>
                    <a:lnTo>
                      <a:pt x="5" y="1391"/>
                    </a:lnTo>
                    <a:lnTo>
                      <a:pt x="13" y="1378"/>
                    </a:lnTo>
                    <a:lnTo>
                      <a:pt x="23" y="1363"/>
                    </a:lnTo>
                    <a:lnTo>
                      <a:pt x="34" y="1343"/>
                    </a:lnTo>
                    <a:lnTo>
                      <a:pt x="47" y="1322"/>
                    </a:lnTo>
                    <a:lnTo>
                      <a:pt x="61" y="1299"/>
                    </a:lnTo>
                    <a:lnTo>
                      <a:pt x="77" y="1275"/>
                    </a:lnTo>
                    <a:lnTo>
                      <a:pt x="92" y="1249"/>
                    </a:lnTo>
                    <a:lnTo>
                      <a:pt x="107" y="1221"/>
                    </a:lnTo>
                    <a:lnTo>
                      <a:pt x="122" y="1193"/>
                    </a:lnTo>
                    <a:lnTo>
                      <a:pt x="138" y="1168"/>
                    </a:lnTo>
                    <a:lnTo>
                      <a:pt x="150" y="1142"/>
                    </a:lnTo>
                    <a:lnTo>
                      <a:pt x="161" y="1118"/>
                    </a:lnTo>
                    <a:lnTo>
                      <a:pt x="171" y="1096"/>
                    </a:lnTo>
                    <a:lnTo>
                      <a:pt x="178" y="1078"/>
                    </a:lnTo>
                    <a:lnTo>
                      <a:pt x="184" y="1056"/>
                    </a:lnTo>
                    <a:lnTo>
                      <a:pt x="189" y="1037"/>
                    </a:lnTo>
                    <a:lnTo>
                      <a:pt x="194" y="1014"/>
                    </a:lnTo>
                    <a:lnTo>
                      <a:pt x="200" y="991"/>
                    </a:lnTo>
                    <a:lnTo>
                      <a:pt x="203" y="967"/>
                    </a:lnTo>
                    <a:lnTo>
                      <a:pt x="209" y="942"/>
                    </a:lnTo>
                    <a:lnTo>
                      <a:pt x="213" y="918"/>
                    </a:lnTo>
                    <a:lnTo>
                      <a:pt x="217" y="896"/>
                    </a:lnTo>
                    <a:lnTo>
                      <a:pt x="219" y="874"/>
                    </a:lnTo>
                    <a:lnTo>
                      <a:pt x="222" y="852"/>
                    </a:lnTo>
                    <a:lnTo>
                      <a:pt x="225" y="834"/>
                    </a:lnTo>
                    <a:lnTo>
                      <a:pt x="227" y="820"/>
                    </a:lnTo>
                    <a:lnTo>
                      <a:pt x="228" y="806"/>
                    </a:lnTo>
                    <a:lnTo>
                      <a:pt x="230" y="796"/>
                    </a:lnTo>
                    <a:lnTo>
                      <a:pt x="231" y="789"/>
                    </a:lnTo>
                    <a:lnTo>
                      <a:pt x="232" y="788"/>
                    </a:lnTo>
                    <a:lnTo>
                      <a:pt x="230" y="788"/>
                    </a:lnTo>
                    <a:lnTo>
                      <a:pt x="225" y="785"/>
                    </a:lnTo>
                    <a:lnTo>
                      <a:pt x="215" y="783"/>
                    </a:lnTo>
                    <a:lnTo>
                      <a:pt x="206" y="779"/>
                    </a:lnTo>
                    <a:lnTo>
                      <a:pt x="193" y="772"/>
                    </a:lnTo>
                    <a:lnTo>
                      <a:pt x="178" y="766"/>
                    </a:lnTo>
                    <a:lnTo>
                      <a:pt x="163" y="755"/>
                    </a:lnTo>
                    <a:lnTo>
                      <a:pt x="147" y="745"/>
                    </a:lnTo>
                    <a:lnTo>
                      <a:pt x="130" y="730"/>
                    </a:lnTo>
                    <a:lnTo>
                      <a:pt x="114" y="714"/>
                    </a:lnTo>
                    <a:lnTo>
                      <a:pt x="100" y="696"/>
                    </a:lnTo>
                    <a:lnTo>
                      <a:pt x="85" y="675"/>
                    </a:lnTo>
                    <a:lnTo>
                      <a:pt x="72" y="650"/>
                    </a:lnTo>
                    <a:lnTo>
                      <a:pt x="60" y="623"/>
                    </a:lnTo>
                    <a:lnTo>
                      <a:pt x="52" y="593"/>
                    </a:lnTo>
                    <a:lnTo>
                      <a:pt x="47" y="560"/>
                    </a:lnTo>
                    <a:lnTo>
                      <a:pt x="47" y="556"/>
                    </a:lnTo>
                    <a:lnTo>
                      <a:pt x="51" y="546"/>
                    </a:lnTo>
                    <a:lnTo>
                      <a:pt x="54" y="530"/>
                    </a:lnTo>
                    <a:lnTo>
                      <a:pt x="60" y="510"/>
                    </a:lnTo>
                    <a:lnTo>
                      <a:pt x="68" y="484"/>
                    </a:lnTo>
                    <a:lnTo>
                      <a:pt x="77" y="456"/>
                    </a:lnTo>
                    <a:lnTo>
                      <a:pt x="89" y="426"/>
                    </a:lnTo>
                    <a:lnTo>
                      <a:pt x="104" y="396"/>
                    </a:lnTo>
                    <a:lnTo>
                      <a:pt x="118" y="363"/>
                    </a:lnTo>
                    <a:lnTo>
                      <a:pt x="135" y="330"/>
                    </a:lnTo>
                    <a:lnTo>
                      <a:pt x="153" y="297"/>
                    </a:lnTo>
                    <a:lnTo>
                      <a:pt x="176" y="268"/>
                    </a:lnTo>
                    <a:lnTo>
                      <a:pt x="198" y="239"/>
                    </a:lnTo>
                    <a:lnTo>
                      <a:pt x="225" y="215"/>
                    </a:lnTo>
                    <a:lnTo>
                      <a:pt x="251" y="194"/>
                    </a:lnTo>
                    <a:lnTo>
                      <a:pt x="280" y="180"/>
                    </a:lnTo>
                    <a:lnTo>
                      <a:pt x="310" y="167"/>
                    </a:lnTo>
                    <a:lnTo>
                      <a:pt x="343" y="155"/>
                    </a:lnTo>
                    <a:lnTo>
                      <a:pt x="376" y="144"/>
                    </a:lnTo>
                    <a:lnTo>
                      <a:pt x="413" y="138"/>
                    </a:lnTo>
                    <a:lnTo>
                      <a:pt x="447" y="129"/>
                    </a:lnTo>
                    <a:lnTo>
                      <a:pt x="482" y="125"/>
                    </a:lnTo>
                    <a:lnTo>
                      <a:pt x="517" y="118"/>
                    </a:lnTo>
                    <a:lnTo>
                      <a:pt x="549" y="115"/>
                    </a:lnTo>
                    <a:lnTo>
                      <a:pt x="581" y="110"/>
                    </a:lnTo>
                    <a:lnTo>
                      <a:pt x="610" y="109"/>
                    </a:lnTo>
                    <a:lnTo>
                      <a:pt x="636" y="106"/>
                    </a:lnTo>
                    <a:lnTo>
                      <a:pt x="659" y="106"/>
                    </a:lnTo>
                    <a:lnTo>
                      <a:pt x="676" y="105"/>
                    </a:lnTo>
                    <a:lnTo>
                      <a:pt x="692" y="105"/>
                    </a:lnTo>
                    <a:lnTo>
                      <a:pt x="699" y="105"/>
                    </a:lnTo>
                    <a:lnTo>
                      <a:pt x="703" y="105"/>
                    </a:lnTo>
                    <a:lnTo>
                      <a:pt x="703" y="102"/>
                    </a:lnTo>
                    <a:lnTo>
                      <a:pt x="707" y="100"/>
                    </a:lnTo>
                    <a:lnTo>
                      <a:pt x="713" y="93"/>
                    </a:lnTo>
                    <a:lnTo>
                      <a:pt x="719" y="88"/>
                    </a:lnTo>
                    <a:lnTo>
                      <a:pt x="728" y="79"/>
                    </a:lnTo>
                    <a:lnTo>
                      <a:pt x="738" y="71"/>
                    </a:lnTo>
                    <a:lnTo>
                      <a:pt x="748" y="60"/>
                    </a:lnTo>
                    <a:lnTo>
                      <a:pt x="761" y="51"/>
                    </a:lnTo>
                    <a:lnTo>
                      <a:pt x="774" y="42"/>
                    </a:lnTo>
                    <a:lnTo>
                      <a:pt x="788" y="31"/>
                    </a:lnTo>
                    <a:lnTo>
                      <a:pt x="801" y="22"/>
                    </a:lnTo>
                    <a:lnTo>
                      <a:pt x="817" y="14"/>
                    </a:lnTo>
                    <a:lnTo>
                      <a:pt x="831" y="8"/>
                    </a:lnTo>
                    <a:lnTo>
                      <a:pt x="846" y="4"/>
                    </a:lnTo>
                    <a:lnTo>
                      <a:pt x="860" y="0"/>
                    </a:lnTo>
                    <a:lnTo>
                      <a:pt x="874" y="0"/>
                    </a:lnTo>
                    <a:lnTo>
                      <a:pt x="888" y="0"/>
                    </a:lnTo>
                    <a:lnTo>
                      <a:pt x="905" y="2"/>
                    </a:lnTo>
                    <a:lnTo>
                      <a:pt x="923" y="8"/>
                    </a:lnTo>
                    <a:lnTo>
                      <a:pt x="944" y="14"/>
                    </a:lnTo>
                    <a:lnTo>
                      <a:pt x="967" y="23"/>
                    </a:lnTo>
                    <a:lnTo>
                      <a:pt x="989" y="33"/>
                    </a:lnTo>
                    <a:lnTo>
                      <a:pt x="1014" y="46"/>
                    </a:lnTo>
                    <a:lnTo>
                      <a:pt x="1039" y="61"/>
                    </a:lnTo>
                    <a:lnTo>
                      <a:pt x="1063" y="77"/>
                    </a:lnTo>
                    <a:lnTo>
                      <a:pt x="1086" y="97"/>
                    </a:lnTo>
                    <a:lnTo>
                      <a:pt x="1110" y="117"/>
                    </a:lnTo>
                    <a:lnTo>
                      <a:pt x="1132" y="139"/>
                    </a:lnTo>
                    <a:lnTo>
                      <a:pt x="1153" y="163"/>
                    </a:lnTo>
                    <a:lnTo>
                      <a:pt x="1173" y="189"/>
                    </a:lnTo>
                    <a:lnTo>
                      <a:pt x="1192" y="217"/>
                    </a:lnTo>
                    <a:lnTo>
                      <a:pt x="1206" y="250"/>
                    </a:lnTo>
                    <a:lnTo>
                      <a:pt x="1114" y="329"/>
                    </a:lnTo>
                    <a:lnTo>
                      <a:pt x="1128" y="377"/>
                    </a:lnTo>
                    <a:lnTo>
                      <a:pt x="1130" y="376"/>
                    </a:lnTo>
                    <a:lnTo>
                      <a:pt x="1135" y="373"/>
                    </a:lnTo>
                    <a:lnTo>
                      <a:pt x="1143" y="371"/>
                    </a:lnTo>
                    <a:lnTo>
                      <a:pt x="1155" y="368"/>
                    </a:lnTo>
                    <a:lnTo>
                      <a:pt x="1167" y="363"/>
                    </a:lnTo>
                    <a:lnTo>
                      <a:pt x="1182" y="359"/>
                    </a:lnTo>
                    <a:lnTo>
                      <a:pt x="1199" y="354"/>
                    </a:lnTo>
                    <a:lnTo>
                      <a:pt x="1218" y="348"/>
                    </a:lnTo>
                    <a:lnTo>
                      <a:pt x="1236" y="342"/>
                    </a:lnTo>
                    <a:lnTo>
                      <a:pt x="1256" y="338"/>
                    </a:lnTo>
                    <a:lnTo>
                      <a:pt x="1274" y="333"/>
                    </a:lnTo>
                    <a:lnTo>
                      <a:pt x="1295" y="330"/>
                    </a:lnTo>
                    <a:lnTo>
                      <a:pt x="1314" y="326"/>
                    </a:lnTo>
                    <a:lnTo>
                      <a:pt x="1332" y="323"/>
                    </a:lnTo>
                    <a:lnTo>
                      <a:pt x="1348" y="322"/>
                    </a:lnTo>
                    <a:lnTo>
                      <a:pt x="1364" y="323"/>
                    </a:lnTo>
                    <a:lnTo>
                      <a:pt x="1378" y="323"/>
                    </a:lnTo>
                    <a:lnTo>
                      <a:pt x="1395" y="327"/>
                    </a:lnTo>
                    <a:lnTo>
                      <a:pt x="1413" y="330"/>
                    </a:lnTo>
                    <a:lnTo>
                      <a:pt x="1434" y="335"/>
                    </a:lnTo>
                    <a:lnTo>
                      <a:pt x="1452" y="338"/>
                    </a:lnTo>
                    <a:lnTo>
                      <a:pt x="1473" y="344"/>
                    </a:lnTo>
                    <a:lnTo>
                      <a:pt x="1493" y="350"/>
                    </a:lnTo>
                    <a:lnTo>
                      <a:pt x="1513" y="355"/>
                    </a:lnTo>
                    <a:lnTo>
                      <a:pt x="1530" y="360"/>
                    </a:lnTo>
                    <a:lnTo>
                      <a:pt x="1548" y="366"/>
                    </a:lnTo>
                    <a:lnTo>
                      <a:pt x="1563" y="371"/>
                    </a:lnTo>
                    <a:lnTo>
                      <a:pt x="1578" y="376"/>
                    </a:lnTo>
                    <a:lnTo>
                      <a:pt x="1589" y="379"/>
                    </a:lnTo>
                    <a:lnTo>
                      <a:pt x="1598" y="383"/>
                    </a:lnTo>
                    <a:lnTo>
                      <a:pt x="1602" y="384"/>
                    </a:lnTo>
                    <a:lnTo>
                      <a:pt x="1606" y="385"/>
                    </a:lnTo>
                    <a:lnTo>
                      <a:pt x="1644" y="526"/>
                    </a:lnTo>
                    <a:lnTo>
                      <a:pt x="242" y="1507"/>
                    </a:lnTo>
                    <a:lnTo>
                      <a:pt x="0" y="1401"/>
                    </a:lnTo>
                    <a:lnTo>
                      <a:pt x="0" y="1401"/>
                    </a:lnTo>
                    <a:close/>
                  </a:path>
                </a:pathLst>
              </a:custGeom>
              <a:solidFill>
                <a:srgbClr val="E6FFE6"/>
              </a:solidFill>
              <a:ln w="9525">
                <a:noFill/>
                <a:round/>
                <a:headEnd/>
                <a:tailEnd/>
              </a:ln>
            </p:spPr>
            <p:txBody>
              <a:bodyPr/>
              <a:lstStyle/>
              <a:p>
                <a:endParaRPr lang="en-IN"/>
              </a:p>
            </p:txBody>
          </p:sp>
          <p:sp>
            <p:nvSpPr>
              <p:cNvPr id="58436" name="Freeform 68"/>
              <p:cNvSpPr>
                <a:spLocks/>
              </p:cNvSpPr>
              <p:nvPr/>
            </p:nvSpPr>
            <p:spPr bwMode="auto">
              <a:xfrm>
                <a:off x="1483" y="3150"/>
                <a:ext cx="776" cy="748"/>
              </a:xfrm>
              <a:custGeom>
                <a:avLst/>
                <a:gdLst/>
                <a:ahLst/>
                <a:cxnLst>
                  <a:cxn ang="0">
                    <a:pos x="8" y="1382"/>
                  </a:cxn>
                  <a:cxn ang="0">
                    <a:pos x="46" y="1323"/>
                  </a:cxn>
                  <a:cxn ang="0">
                    <a:pos x="102" y="1237"/>
                  </a:cxn>
                  <a:cxn ang="0">
                    <a:pos x="159" y="1142"/>
                  </a:cxn>
                  <a:cxn ang="0">
                    <a:pos x="201" y="1059"/>
                  </a:cxn>
                  <a:cxn ang="0">
                    <a:pos x="216" y="1003"/>
                  </a:cxn>
                  <a:cxn ang="0">
                    <a:pos x="230" y="908"/>
                  </a:cxn>
                  <a:cxn ang="0">
                    <a:pos x="248" y="779"/>
                  </a:cxn>
                  <a:cxn ang="0">
                    <a:pos x="272" y="645"/>
                  </a:cxn>
                  <a:cxn ang="0">
                    <a:pos x="296" y="533"/>
                  </a:cxn>
                  <a:cxn ang="0">
                    <a:pos x="316" y="475"/>
                  </a:cxn>
                  <a:cxn ang="0">
                    <a:pos x="297" y="475"/>
                  </a:cxn>
                  <a:cxn ang="0">
                    <a:pos x="276" y="478"/>
                  </a:cxn>
                  <a:cxn ang="0">
                    <a:pos x="252" y="484"/>
                  </a:cxn>
                  <a:cxn ang="0">
                    <a:pos x="233" y="497"/>
                  </a:cxn>
                  <a:cxn ang="0">
                    <a:pos x="218" y="520"/>
                  </a:cxn>
                  <a:cxn ang="0">
                    <a:pos x="208" y="549"/>
                  </a:cxn>
                  <a:cxn ang="0">
                    <a:pos x="197" y="575"/>
                  </a:cxn>
                  <a:cxn ang="0">
                    <a:pos x="188" y="599"/>
                  </a:cxn>
                  <a:cxn ang="0">
                    <a:pos x="183" y="620"/>
                  </a:cxn>
                  <a:cxn ang="0">
                    <a:pos x="175" y="622"/>
                  </a:cxn>
                  <a:cxn ang="0">
                    <a:pos x="143" y="619"/>
                  </a:cxn>
                  <a:cxn ang="0">
                    <a:pos x="100" y="608"/>
                  </a:cxn>
                  <a:cxn ang="0">
                    <a:pos x="54" y="580"/>
                  </a:cxn>
                  <a:cxn ang="0">
                    <a:pos x="19" y="534"/>
                  </a:cxn>
                  <a:cxn ang="0">
                    <a:pos x="9" y="484"/>
                  </a:cxn>
                  <a:cxn ang="0">
                    <a:pos x="17" y="450"/>
                  </a:cxn>
                  <a:cxn ang="0">
                    <a:pos x="38" y="386"/>
                  </a:cxn>
                  <a:cxn ang="0">
                    <a:pos x="77" y="309"/>
                  </a:cxn>
                  <a:cxn ang="0">
                    <a:pos x="134" y="232"/>
                  </a:cxn>
                  <a:cxn ang="0">
                    <a:pos x="214" y="172"/>
                  </a:cxn>
                  <a:cxn ang="0">
                    <a:pos x="312" y="133"/>
                  </a:cxn>
                  <a:cxn ang="0">
                    <a:pos x="418" y="111"/>
                  </a:cxn>
                  <a:cxn ang="0">
                    <a:pos x="514" y="101"/>
                  </a:cxn>
                  <a:cxn ang="0">
                    <a:pos x="592" y="100"/>
                  </a:cxn>
                  <a:cxn ang="0">
                    <a:pos x="633" y="101"/>
                  </a:cxn>
                  <a:cxn ang="0">
                    <a:pos x="638" y="97"/>
                  </a:cxn>
                  <a:cxn ang="0">
                    <a:pos x="647" y="79"/>
                  </a:cxn>
                  <a:cxn ang="0">
                    <a:pos x="671" y="55"/>
                  </a:cxn>
                  <a:cxn ang="0">
                    <a:pos x="701" y="28"/>
                  </a:cxn>
                  <a:cxn ang="0">
                    <a:pos x="739" y="8"/>
                  </a:cxn>
                  <a:cxn ang="0">
                    <a:pos x="785" y="0"/>
                  </a:cxn>
                  <a:cxn ang="0">
                    <a:pos x="842" y="21"/>
                  </a:cxn>
                  <a:cxn ang="0">
                    <a:pos x="901" y="64"/>
                  </a:cxn>
                  <a:cxn ang="0">
                    <a:pos x="955" y="113"/>
                  </a:cxn>
                  <a:cxn ang="0">
                    <a:pos x="994" y="154"/>
                  </a:cxn>
                  <a:cxn ang="0">
                    <a:pos x="1010" y="172"/>
                  </a:cxn>
                  <a:cxn ang="0">
                    <a:pos x="929" y="454"/>
                  </a:cxn>
                  <a:cxn ang="0">
                    <a:pos x="952" y="442"/>
                  </a:cxn>
                  <a:cxn ang="0">
                    <a:pos x="996" y="420"/>
                  </a:cxn>
                  <a:cxn ang="0">
                    <a:pos x="1055" y="396"/>
                  </a:cxn>
                  <a:cxn ang="0">
                    <a:pos x="1119" y="375"/>
                  </a:cxn>
                  <a:cxn ang="0">
                    <a:pos x="1184" y="365"/>
                  </a:cxn>
                  <a:cxn ang="0">
                    <a:pos x="1255" y="370"/>
                  </a:cxn>
                  <a:cxn ang="0">
                    <a:pos x="1346" y="393"/>
                  </a:cxn>
                  <a:cxn ang="0">
                    <a:pos x="1434" y="424"/>
                  </a:cxn>
                  <a:cxn ang="0">
                    <a:pos x="1507" y="451"/>
                  </a:cxn>
                  <a:cxn ang="0">
                    <a:pos x="1548" y="468"/>
                  </a:cxn>
                  <a:cxn ang="0">
                    <a:pos x="171" y="1495"/>
                  </a:cxn>
                </a:cxnLst>
                <a:rect l="0" t="0" r="r" b="b"/>
                <a:pathLst>
                  <a:path w="1552" h="1495">
                    <a:moveTo>
                      <a:pt x="0" y="1395"/>
                    </a:moveTo>
                    <a:lnTo>
                      <a:pt x="1" y="1391"/>
                    </a:lnTo>
                    <a:lnTo>
                      <a:pt x="8" y="1382"/>
                    </a:lnTo>
                    <a:lnTo>
                      <a:pt x="17" y="1366"/>
                    </a:lnTo>
                    <a:lnTo>
                      <a:pt x="31" y="1346"/>
                    </a:lnTo>
                    <a:lnTo>
                      <a:pt x="46" y="1323"/>
                    </a:lnTo>
                    <a:lnTo>
                      <a:pt x="64" y="1296"/>
                    </a:lnTo>
                    <a:lnTo>
                      <a:pt x="83" y="1266"/>
                    </a:lnTo>
                    <a:lnTo>
                      <a:pt x="102" y="1237"/>
                    </a:lnTo>
                    <a:lnTo>
                      <a:pt x="122" y="1204"/>
                    </a:lnTo>
                    <a:lnTo>
                      <a:pt x="142" y="1173"/>
                    </a:lnTo>
                    <a:lnTo>
                      <a:pt x="159" y="1142"/>
                    </a:lnTo>
                    <a:lnTo>
                      <a:pt x="176" y="1112"/>
                    </a:lnTo>
                    <a:lnTo>
                      <a:pt x="189" y="1084"/>
                    </a:lnTo>
                    <a:lnTo>
                      <a:pt x="201" y="1059"/>
                    </a:lnTo>
                    <a:lnTo>
                      <a:pt x="209" y="1038"/>
                    </a:lnTo>
                    <a:lnTo>
                      <a:pt x="214" y="1023"/>
                    </a:lnTo>
                    <a:lnTo>
                      <a:pt x="216" y="1003"/>
                    </a:lnTo>
                    <a:lnTo>
                      <a:pt x="219" y="977"/>
                    </a:lnTo>
                    <a:lnTo>
                      <a:pt x="223" y="945"/>
                    </a:lnTo>
                    <a:lnTo>
                      <a:pt x="230" y="908"/>
                    </a:lnTo>
                    <a:lnTo>
                      <a:pt x="234" y="867"/>
                    </a:lnTo>
                    <a:lnTo>
                      <a:pt x="242" y="824"/>
                    </a:lnTo>
                    <a:lnTo>
                      <a:pt x="248" y="779"/>
                    </a:lnTo>
                    <a:lnTo>
                      <a:pt x="258" y="734"/>
                    </a:lnTo>
                    <a:lnTo>
                      <a:pt x="264" y="688"/>
                    </a:lnTo>
                    <a:lnTo>
                      <a:pt x="272" y="645"/>
                    </a:lnTo>
                    <a:lnTo>
                      <a:pt x="280" y="604"/>
                    </a:lnTo>
                    <a:lnTo>
                      <a:pt x="289" y="567"/>
                    </a:lnTo>
                    <a:lnTo>
                      <a:pt x="296" y="533"/>
                    </a:lnTo>
                    <a:lnTo>
                      <a:pt x="304" y="507"/>
                    </a:lnTo>
                    <a:lnTo>
                      <a:pt x="309" y="486"/>
                    </a:lnTo>
                    <a:lnTo>
                      <a:pt x="316" y="475"/>
                    </a:lnTo>
                    <a:lnTo>
                      <a:pt x="312" y="474"/>
                    </a:lnTo>
                    <a:lnTo>
                      <a:pt x="304" y="475"/>
                    </a:lnTo>
                    <a:lnTo>
                      <a:pt x="297" y="475"/>
                    </a:lnTo>
                    <a:lnTo>
                      <a:pt x="291" y="475"/>
                    </a:lnTo>
                    <a:lnTo>
                      <a:pt x="284" y="475"/>
                    </a:lnTo>
                    <a:lnTo>
                      <a:pt x="276" y="478"/>
                    </a:lnTo>
                    <a:lnTo>
                      <a:pt x="268" y="479"/>
                    </a:lnTo>
                    <a:lnTo>
                      <a:pt x="262" y="482"/>
                    </a:lnTo>
                    <a:lnTo>
                      <a:pt x="252" y="484"/>
                    </a:lnTo>
                    <a:lnTo>
                      <a:pt x="246" y="488"/>
                    </a:lnTo>
                    <a:lnTo>
                      <a:pt x="239" y="492"/>
                    </a:lnTo>
                    <a:lnTo>
                      <a:pt x="233" y="497"/>
                    </a:lnTo>
                    <a:lnTo>
                      <a:pt x="226" y="504"/>
                    </a:lnTo>
                    <a:lnTo>
                      <a:pt x="223" y="513"/>
                    </a:lnTo>
                    <a:lnTo>
                      <a:pt x="218" y="520"/>
                    </a:lnTo>
                    <a:lnTo>
                      <a:pt x="214" y="530"/>
                    </a:lnTo>
                    <a:lnTo>
                      <a:pt x="210" y="538"/>
                    </a:lnTo>
                    <a:lnTo>
                      <a:pt x="208" y="549"/>
                    </a:lnTo>
                    <a:lnTo>
                      <a:pt x="202" y="557"/>
                    </a:lnTo>
                    <a:lnTo>
                      <a:pt x="200" y="566"/>
                    </a:lnTo>
                    <a:lnTo>
                      <a:pt x="197" y="575"/>
                    </a:lnTo>
                    <a:lnTo>
                      <a:pt x="193" y="584"/>
                    </a:lnTo>
                    <a:lnTo>
                      <a:pt x="191" y="591"/>
                    </a:lnTo>
                    <a:lnTo>
                      <a:pt x="188" y="599"/>
                    </a:lnTo>
                    <a:lnTo>
                      <a:pt x="185" y="605"/>
                    </a:lnTo>
                    <a:lnTo>
                      <a:pt x="184" y="612"/>
                    </a:lnTo>
                    <a:lnTo>
                      <a:pt x="183" y="620"/>
                    </a:lnTo>
                    <a:lnTo>
                      <a:pt x="183" y="622"/>
                    </a:lnTo>
                    <a:lnTo>
                      <a:pt x="180" y="622"/>
                    </a:lnTo>
                    <a:lnTo>
                      <a:pt x="175" y="622"/>
                    </a:lnTo>
                    <a:lnTo>
                      <a:pt x="166" y="622"/>
                    </a:lnTo>
                    <a:lnTo>
                      <a:pt x="156" y="622"/>
                    </a:lnTo>
                    <a:lnTo>
                      <a:pt x="143" y="619"/>
                    </a:lnTo>
                    <a:lnTo>
                      <a:pt x="129" y="617"/>
                    </a:lnTo>
                    <a:lnTo>
                      <a:pt x="114" y="612"/>
                    </a:lnTo>
                    <a:lnTo>
                      <a:pt x="100" y="608"/>
                    </a:lnTo>
                    <a:lnTo>
                      <a:pt x="84" y="601"/>
                    </a:lnTo>
                    <a:lnTo>
                      <a:pt x="68" y="592"/>
                    </a:lnTo>
                    <a:lnTo>
                      <a:pt x="54" y="580"/>
                    </a:lnTo>
                    <a:lnTo>
                      <a:pt x="41" y="569"/>
                    </a:lnTo>
                    <a:lnTo>
                      <a:pt x="29" y="553"/>
                    </a:lnTo>
                    <a:lnTo>
                      <a:pt x="19" y="534"/>
                    </a:lnTo>
                    <a:lnTo>
                      <a:pt x="12" y="512"/>
                    </a:lnTo>
                    <a:lnTo>
                      <a:pt x="9" y="488"/>
                    </a:lnTo>
                    <a:lnTo>
                      <a:pt x="9" y="484"/>
                    </a:lnTo>
                    <a:lnTo>
                      <a:pt x="10" y="478"/>
                    </a:lnTo>
                    <a:lnTo>
                      <a:pt x="13" y="466"/>
                    </a:lnTo>
                    <a:lnTo>
                      <a:pt x="17" y="450"/>
                    </a:lnTo>
                    <a:lnTo>
                      <a:pt x="22" y="430"/>
                    </a:lnTo>
                    <a:lnTo>
                      <a:pt x="30" y="411"/>
                    </a:lnTo>
                    <a:lnTo>
                      <a:pt x="38" y="386"/>
                    </a:lnTo>
                    <a:lnTo>
                      <a:pt x="51" y="362"/>
                    </a:lnTo>
                    <a:lnTo>
                      <a:pt x="62" y="336"/>
                    </a:lnTo>
                    <a:lnTo>
                      <a:pt x="77" y="309"/>
                    </a:lnTo>
                    <a:lnTo>
                      <a:pt x="93" y="282"/>
                    </a:lnTo>
                    <a:lnTo>
                      <a:pt x="113" y="258"/>
                    </a:lnTo>
                    <a:lnTo>
                      <a:pt x="134" y="232"/>
                    </a:lnTo>
                    <a:lnTo>
                      <a:pt x="158" y="211"/>
                    </a:lnTo>
                    <a:lnTo>
                      <a:pt x="184" y="189"/>
                    </a:lnTo>
                    <a:lnTo>
                      <a:pt x="214" y="172"/>
                    </a:lnTo>
                    <a:lnTo>
                      <a:pt x="244" y="157"/>
                    </a:lnTo>
                    <a:lnTo>
                      <a:pt x="277" y="143"/>
                    </a:lnTo>
                    <a:lnTo>
                      <a:pt x="312" y="133"/>
                    </a:lnTo>
                    <a:lnTo>
                      <a:pt x="348" y="125"/>
                    </a:lnTo>
                    <a:lnTo>
                      <a:pt x="383" y="116"/>
                    </a:lnTo>
                    <a:lnTo>
                      <a:pt x="418" y="111"/>
                    </a:lnTo>
                    <a:lnTo>
                      <a:pt x="451" y="107"/>
                    </a:lnTo>
                    <a:lnTo>
                      <a:pt x="485" y="104"/>
                    </a:lnTo>
                    <a:lnTo>
                      <a:pt x="514" y="101"/>
                    </a:lnTo>
                    <a:lnTo>
                      <a:pt x="543" y="100"/>
                    </a:lnTo>
                    <a:lnTo>
                      <a:pt x="568" y="100"/>
                    </a:lnTo>
                    <a:lnTo>
                      <a:pt x="592" y="100"/>
                    </a:lnTo>
                    <a:lnTo>
                      <a:pt x="609" y="100"/>
                    </a:lnTo>
                    <a:lnTo>
                      <a:pt x="623" y="101"/>
                    </a:lnTo>
                    <a:lnTo>
                      <a:pt x="633" y="101"/>
                    </a:lnTo>
                    <a:lnTo>
                      <a:pt x="635" y="101"/>
                    </a:lnTo>
                    <a:lnTo>
                      <a:pt x="635" y="100"/>
                    </a:lnTo>
                    <a:lnTo>
                      <a:pt x="638" y="97"/>
                    </a:lnTo>
                    <a:lnTo>
                      <a:pt x="639" y="92"/>
                    </a:lnTo>
                    <a:lnTo>
                      <a:pt x="643" y="88"/>
                    </a:lnTo>
                    <a:lnTo>
                      <a:pt x="647" y="79"/>
                    </a:lnTo>
                    <a:lnTo>
                      <a:pt x="655" y="72"/>
                    </a:lnTo>
                    <a:lnTo>
                      <a:pt x="662" y="64"/>
                    </a:lnTo>
                    <a:lnTo>
                      <a:pt x="671" y="55"/>
                    </a:lnTo>
                    <a:lnTo>
                      <a:pt x="679" y="46"/>
                    </a:lnTo>
                    <a:lnTo>
                      <a:pt x="689" y="37"/>
                    </a:lnTo>
                    <a:lnTo>
                      <a:pt x="701" y="28"/>
                    </a:lnTo>
                    <a:lnTo>
                      <a:pt x="713" y="22"/>
                    </a:lnTo>
                    <a:lnTo>
                      <a:pt x="725" y="14"/>
                    </a:lnTo>
                    <a:lnTo>
                      <a:pt x="739" y="8"/>
                    </a:lnTo>
                    <a:lnTo>
                      <a:pt x="754" y="3"/>
                    </a:lnTo>
                    <a:lnTo>
                      <a:pt x="771" y="0"/>
                    </a:lnTo>
                    <a:lnTo>
                      <a:pt x="785" y="0"/>
                    </a:lnTo>
                    <a:lnTo>
                      <a:pt x="802" y="3"/>
                    </a:lnTo>
                    <a:lnTo>
                      <a:pt x="821" y="9"/>
                    </a:lnTo>
                    <a:lnTo>
                      <a:pt x="842" y="21"/>
                    </a:lnTo>
                    <a:lnTo>
                      <a:pt x="862" y="33"/>
                    </a:lnTo>
                    <a:lnTo>
                      <a:pt x="881" y="47"/>
                    </a:lnTo>
                    <a:lnTo>
                      <a:pt x="901" y="64"/>
                    </a:lnTo>
                    <a:lnTo>
                      <a:pt x="921" y="82"/>
                    </a:lnTo>
                    <a:lnTo>
                      <a:pt x="938" y="96"/>
                    </a:lnTo>
                    <a:lnTo>
                      <a:pt x="955" y="113"/>
                    </a:lnTo>
                    <a:lnTo>
                      <a:pt x="969" y="128"/>
                    </a:lnTo>
                    <a:lnTo>
                      <a:pt x="984" y="143"/>
                    </a:lnTo>
                    <a:lnTo>
                      <a:pt x="994" y="154"/>
                    </a:lnTo>
                    <a:lnTo>
                      <a:pt x="1004" y="163"/>
                    </a:lnTo>
                    <a:lnTo>
                      <a:pt x="1009" y="170"/>
                    </a:lnTo>
                    <a:lnTo>
                      <a:pt x="1010" y="172"/>
                    </a:lnTo>
                    <a:lnTo>
                      <a:pt x="880" y="282"/>
                    </a:lnTo>
                    <a:lnTo>
                      <a:pt x="927" y="457"/>
                    </a:lnTo>
                    <a:lnTo>
                      <a:pt x="929" y="454"/>
                    </a:lnTo>
                    <a:lnTo>
                      <a:pt x="934" y="451"/>
                    </a:lnTo>
                    <a:lnTo>
                      <a:pt x="940" y="447"/>
                    </a:lnTo>
                    <a:lnTo>
                      <a:pt x="952" y="442"/>
                    </a:lnTo>
                    <a:lnTo>
                      <a:pt x="964" y="436"/>
                    </a:lnTo>
                    <a:lnTo>
                      <a:pt x="980" y="429"/>
                    </a:lnTo>
                    <a:lnTo>
                      <a:pt x="996" y="420"/>
                    </a:lnTo>
                    <a:lnTo>
                      <a:pt x="1015" y="413"/>
                    </a:lnTo>
                    <a:lnTo>
                      <a:pt x="1034" y="404"/>
                    </a:lnTo>
                    <a:lnTo>
                      <a:pt x="1055" y="396"/>
                    </a:lnTo>
                    <a:lnTo>
                      <a:pt x="1077" y="388"/>
                    </a:lnTo>
                    <a:lnTo>
                      <a:pt x="1098" y="383"/>
                    </a:lnTo>
                    <a:lnTo>
                      <a:pt x="1119" y="375"/>
                    </a:lnTo>
                    <a:lnTo>
                      <a:pt x="1142" y="370"/>
                    </a:lnTo>
                    <a:lnTo>
                      <a:pt x="1163" y="367"/>
                    </a:lnTo>
                    <a:lnTo>
                      <a:pt x="1184" y="365"/>
                    </a:lnTo>
                    <a:lnTo>
                      <a:pt x="1205" y="363"/>
                    </a:lnTo>
                    <a:lnTo>
                      <a:pt x="1229" y="366"/>
                    </a:lnTo>
                    <a:lnTo>
                      <a:pt x="1255" y="370"/>
                    </a:lnTo>
                    <a:lnTo>
                      <a:pt x="1285" y="378"/>
                    </a:lnTo>
                    <a:lnTo>
                      <a:pt x="1315" y="384"/>
                    </a:lnTo>
                    <a:lnTo>
                      <a:pt x="1346" y="393"/>
                    </a:lnTo>
                    <a:lnTo>
                      <a:pt x="1376" y="403"/>
                    </a:lnTo>
                    <a:lnTo>
                      <a:pt x="1407" y="415"/>
                    </a:lnTo>
                    <a:lnTo>
                      <a:pt x="1434" y="424"/>
                    </a:lnTo>
                    <a:lnTo>
                      <a:pt x="1461" y="433"/>
                    </a:lnTo>
                    <a:lnTo>
                      <a:pt x="1486" y="442"/>
                    </a:lnTo>
                    <a:lnTo>
                      <a:pt x="1507" y="451"/>
                    </a:lnTo>
                    <a:lnTo>
                      <a:pt x="1526" y="459"/>
                    </a:lnTo>
                    <a:lnTo>
                      <a:pt x="1539" y="466"/>
                    </a:lnTo>
                    <a:lnTo>
                      <a:pt x="1548" y="468"/>
                    </a:lnTo>
                    <a:lnTo>
                      <a:pt x="1552" y="470"/>
                    </a:lnTo>
                    <a:lnTo>
                      <a:pt x="1543" y="605"/>
                    </a:lnTo>
                    <a:lnTo>
                      <a:pt x="171" y="1495"/>
                    </a:lnTo>
                    <a:lnTo>
                      <a:pt x="0" y="1395"/>
                    </a:lnTo>
                    <a:lnTo>
                      <a:pt x="0" y="1395"/>
                    </a:lnTo>
                    <a:close/>
                  </a:path>
                </a:pathLst>
              </a:custGeom>
              <a:solidFill>
                <a:srgbClr val="FCFFFC"/>
              </a:solidFill>
              <a:ln w="9525">
                <a:noFill/>
                <a:round/>
                <a:headEnd/>
                <a:tailEnd/>
              </a:ln>
            </p:spPr>
            <p:txBody>
              <a:bodyPr/>
              <a:lstStyle/>
              <a:p>
                <a:endParaRPr lang="en-IN"/>
              </a:p>
            </p:txBody>
          </p:sp>
          <p:sp>
            <p:nvSpPr>
              <p:cNvPr id="58437" name="Freeform 69"/>
              <p:cNvSpPr>
                <a:spLocks/>
              </p:cNvSpPr>
              <p:nvPr/>
            </p:nvSpPr>
            <p:spPr bwMode="auto">
              <a:xfrm>
                <a:off x="1817" y="3177"/>
                <a:ext cx="130" cy="114"/>
              </a:xfrm>
              <a:custGeom>
                <a:avLst/>
                <a:gdLst/>
                <a:ahLst/>
                <a:cxnLst>
                  <a:cxn ang="0">
                    <a:pos x="0" y="120"/>
                  </a:cxn>
                  <a:cxn ang="0">
                    <a:pos x="0" y="117"/>
                  </a:cxn>
                  <a:cxn ang="0">
                    <a:pos x="0" y="109"/>
                  </a:cxn>
                  <a:cxn ang="0">
                    <a:pos x="0" y="104"/>
                  </a:cxn>
                  <a:cxn ang="0">
                    <a:pos x="1" y="99"/>
                  </a:cxn>
                  <a:cxn ang="0">
                    <a:pos x="1" y="93"/>
                  </a:cxn>
                  <a:cxn ang="0">
                    <a:pos x="5" y="88"/>
                  </a:cxn>
                  <a:cxn ang="0">
                    <a:pos x="7" y="80"/>
                  </a:cxn>
                  <a:cxn ang="0">
                    <a:pos x="11" y="72"/>
                  </a:cxn>
                  <a:cxn ang="0">
                    <a:pos x="13" y="66"/>
                  </a:cxn>
                  <a:cxn ang="0">
                    <a:pos x="19" y="58"/>
                  </a:cxn>
                  <a:cxn ang="0">
                    <a:pos x="22" y="50"/>
                  </a:cxn>
                  <a:cxn ang="0">
                    <a:pos x="29" y="42"/>
                  </a:cxn>
                  <a:cxn ang="0">
                    <a:pos x="36" y="34"/>
                  </a:cxn>
                  <a:cxn ang="0">
                    <a:pos x="45" y="29"/>
                  </a:cxn>
                  <a:cxn ang="0">
                    <a:pos x="53" y="20"/>
                  </a:cxn>
                  <a:cxn ang="0">
                    <a:pos x="65" y="16"/>
                  </a:cxn>
                  <a:cxn ang="0">
                    <a:pos x="70" y="12"/>
                  </a:cxn>
                  <a:cxn ang="0">
                    <a:pos x="75" y="10"/>
                  </a:cxn>
                  <a:cxn ang="0">
                    <a:pos x="82" y="8"/>
                  </a:cxn>
                  <a:cxn ang="0">
                    <a:pos x="88" y="7"/>
                  </a:cxn>
                  <a:cxn ang="0">
                    <a:pos x="94" y="4"/>
                  </a:cxn>
                  <a:cxn ang="0">
                    <a:pos x="100" y="3"/>
                  </a:cxn>
                  <a:cxn ang="0">
                    <a:pos x="107" y="1"/>
                  </a:cxn>
                  <a:cxn ang="0">
                    <a:pos x="115" y="1"/>
                  </a:cxn>
                  <a:cxn ang="0">
                    <a:pos x="121" y="0"/>
                  </a:cxn>
                  <a:cxn ang="0">
                    <a:pos x="128" y="0"/>
                  </a:cxn>
                  <a:cxn ang="0">
                    <a:pos x="134" y="0"/>
                  </a:cxn>
                  <a:cxn ang="0">
                    <a:pos x="142" y="1"/>
                  </a:cxn>
                  <a:cxn ang="0">
                    <a:pos x="215" y="42"/>
                  </a:cxn>
                  <a:cxn ang="0">
                    <a:pos x="194" y="59"/>
                  </a:cxn>
                  <a:cxn ang="0">
                    <a:pos x="259" y="128"/>
                  </a:cxn>
                  <a:cxn ang="0">
                    <a:pos x="125" y="228"/>
                  </a:cxn>
                  <a:cxn ang="0">
                    <a:pos x="0" y="120"/>
                  </a:cxn>
                  <a:cxn ang="0">
                    <a:pos x="0" y="120"/>
                  </a:cxn>
                </a:cxnLst>
                <a:rect l="0" t="0" r="r" b="b"/>
                <a:pathLst>
                  <a:path w="259" h="228">
                    <a:moveTo>
                      <a:pt x="0" y="120"/>
                    </a:moveTo>
                    <a:lnTo>
                      <a:pt x="0" y="117"/>
                    </a:lnTo>
                    <a:lnTo>
                      <a:pt x="0" y="109"/>
                    </a:lnTo>
                    <a:lnTo>
                      <a:pt x="0" y="104"/>
                    </a:lnTo>
                    <a:lnTo>
                      <a:pt x="1" y="99"/>
                    </a:lnTo>
                    <a:lnTo>
                      <a:pt x="1" y="93"/>
                    </a:lnTo>
                    <a:lnTo>
                      <a:pt x="5" y="88"/>
                    </a:lnTo>
                    <a:lnTo>
                      <a:pt x="7" y="80"/>
                    </a:lnTo>
                    <a:lnTo>
                      <a:pt x="11" y="72"/>
                    </a:lnTo>
                    <a:lnTo>
                      <a:pt x="13" y="66"/>
                    </a:lnTo>
                    <a:lnTo>
                      <a:pt x="19" y="58"/>
                    </a:lnTo>
                    <a:lnTo>
                      <a:pt x="22" y="50"/>
                    </a:lnTo>
                    <a:lnTo>
                      <a:pt x="29" y="42"/>
                    </a:lnTo>
                    <a:lnTo>
                      <a:pt x="36" y="34"/>
                    </a:lnTo>
                    <a:lnTo>
                      <a:pt x="45" y="29"/>
                    </a:lnTo>
                    <a:lnTo>
                      <a:pt x="53" y="20"/>
                    </a:lnTo>
                    <a:lnTo>
                      <a:pt x="65" y="16"/>
                    </a:lnTo>
                    <a:lnTo>
                      <a:pt x="70" y="12"/>
                    </a:lnTo>
                    <a:lnTo>
                      <a:pt x="75" y="10"/>
                    </a:lnTo>
                    <a:lnTo>
                      <a:pt x="82" y="8"/>
                    </a:lnTo>
                    <a:lnTo>
                      <a:pt x="88" y="7"/>
                    </a:lnTo>
                    <a:lnTo>
                      <a:pt x="94" y="4"/>
                    </a:lnTo>
                    <a:lnTo>
                      <a:pt x="100" y="3"/>
                    </a:lnTo>
                    <a:lnTo>
                      <a:pt x="107" y="1"/>
                    </a:lnTo>
                    <a:lnTo>
                      <a:pt x="115" y="1"/>
                    </a:lnTo>
                    <a:lnTo>
                      <a:pt x="121" y="0"/>
                    </a:lnTo>
                    <a:lnTo>
                      <a:pt x="128" y="0"/>
                    </a:lnTo>
                    <a:lnTo>
                      <a:pt x="134" y="0"/>
                    </a:lnTo>
                    <a:lnTo>
                      <a:pt x="142" y="1"/>
                    </a:lnTo>
                    <a:lnTo>
                      <a:pt x="215" y="42"/>
                    </a:lnTo>
                    <a:lnTo>
                      <a:pt x="194" y="59"/>
                    </a:lnTo>
                    <a:lnTo>
                      <a:pt x="259" y="128"/>
                    </a:lnTo>
                    <a:lnTo>
                      <a:pt x="125" y="228"/>
                    </a:lnTo>
                    <a:lnTo>
                      <a:pt x="0" y="120"/>
                    </a:lnTo>
                    <a:lnTo>
                      <a:pt x="0" y="120"/>
                    </a:lnTo>
                    <a:close/>
                  </a:path>
                </a:pathLst>
              </a:custGeom>
              <a:solidFill>
                <a:srgbClr val="D99966"/>
              </a:solidFill>
              <a:ln w="9525">
                <a:noFill/>
                <a:round/>
                <a:headEnd/>
                <a:tailEnd/>
              </a:ln>
            </p:spPr>
            <p:txBody>
              <a:bodyPr/>
              <a:lstStyle/>
              <a:p>
                <a:endParaRPr lang="en-IN"/>
              </a:p>
            </p:txBody>
          </p:sp>
          <p:sp>
            <p:nvSpPr>
              <p:cNvPr id="58438" name="Freeform 70"/>
              <p:cNvSpPr>
                <a:spLocks/>
              </p:cNvSpPr>
              <p:nvPr/>
            </p:nvSpPr>
            <p:spPr bwMode="auto">
              <a:xfrm>
                <a:off x="1509" y="3345"/>
                <a:ext cx="65" cy="60"/>
              </a:xfrm>
              <a:custGeom>
                <a:avLst/>
                <a:gdLst/>
                <a:ahLst/>
                <a:cxnLst>
                  <a:cxn ang="0">
                    <a:pos x="115" y="35"/>
                  </a:cxn>
                  <a:cxn ang="0">
                    <a:pos x="130" y="62"/>
                  </a:cxn>
                  <a:cxn ang="0">
                    <a:pos x="120" y="105"/>
                  </a:cxn>
                  <a:cxn ang="0">
                    <a:pos x="101" y="103"/>
                  </a:cxn>
                  <a:cxn ang="0">
                    <a:pos x="105" y="70"/>
                  </a:cxn>
                  <a:cxn ang="0">
                    <a:pos x="99" y="66"/>
                  </a:cxn>
                  <a:cxn ang="0">
                    <a:pos x="75" y="120"/>
                  </a:cxn>
                  <a:cxn ang="0">
                    <a:pos x="58" y="116"/>
                  </a:cxn>
                  <a:cxn ang="0">
                    <a:pos x="58" y="110"/>
                  </a:cxn>
                  <a:cxn ang="0">
                    <a:pos x="59" y="104"/>
                  </a:cxn>
                  <a:cxn ang="0">
                    <a:pos x="59" y="97"/>
                  </a:cxn>
                  <a:cxn ang="0">
                    <a:pos x="62" y="92"/>
                  </a:cxn>
                  <a:cxn ang="0">
                    <a:pos x="62" y="85"/>
                  </a:cxn>
                  <a:cxn ang="0">
                    <a:pos x="65" y="79"/>
                  </a:cxn>
                  <a:cxn ang="0">
                    <a:pos x="65" y="74"/>
                  </a:cxn>
                  <a:cxn ang="0">
                    <a:pos x="66" y="67"/>
                  </a:cxn>
                  <a:cxn ang="0">
                    <a:pos x="38" y="110"/>
                  </a:cxn>
                  <a:cxn ang="0">
                    <a:pos x="28" y="103"/>
                  </a:cxn>
                  <a:cxn ang="0">
                    <a:pos x="29" y="97"/>
                  </a:cxn>
                  <a:cxn ang="0">
                    <a:pos x="32" y="91"/>
                  </a:cxn>
                  <a:cxn ang="0">
                    <a:pos x="33" y="84"/>
                  </a:cxn>
                  <a:cxn ang="0">
                    <a:pos x="37" y="79"/>
                  </a:cxn>
                  <a:cxn ang="0">
                    <a:pos x="38" y="72"/>
                  </a:cxn>
                  <a:cxn ang="0">
                    <a:pos x="41" y="66"/>
                  </a:cxn>
                  <a:cxn ang="0">
                    <a:pos x="43" y="60"/>
                  </a:cxn>
                  <a:cxn ang="0">
                    <a:pos x="46" y="55"/>
                  </a:cxn>
                  <a:cxn ang="0">
                    <a:pos x="15" y="84"/>
                  </a:cxn>
                  <a:cxn ang="0">
                    <a:pos x="5" y="75"/>
                  </a:cxn>
                  <a:cxn ang="0">
                    <a:pos x="11" y="64"/>
                  </a:cxn>
                  <a:cxn ang="0">
                    <a:pos x="17" y="55"/>
                  </a:cxn>
                  <a:cxn ang="0">
                    <a:pos x="24" y="46"/>
                  </a:cxn>
                  <a:cxn ang="0">
                    <a:pos x="32" y="37"/>
                  </a:cxn>
                  <a:cxn ang="0">
                    <a:pos x="0" y="51"/>
                  </a:cxn>
                  <a:cxn ang="0">
                    <a:pos x="1" y="37"/>
                  </a:cxn>
                  <a:cxn ang="0">
                    <a:pos x="45" y="0"/>
                  </a:cxn>
                  <a:cxn ang="0">
                    <a:pos x="115" y="35"/>
                  </a:cxn>
                  <a:cxn ang="0">
                    <a:pos x="115" y="35"/>
                  </a:cxn>
                </a:cxnLst>
                <a:rect l="0" t="0" r="r" b="b"/>
                <a:pathLst>
                  <a:path w="130" h="120">
                    <a:moveTo>
                      <a:pt x="115" y="35"/>
                    </a:moveTo>
                    <a:lnTo>
                      <a:pt x="130" y="62"/>
                    </a:lnTo>
                    <a:lnTo>
                      <a:pt x="120" y="105"/>
                    </a:lnTo>
                    <a:lnTo>
                      <a:pt x="101" y="103"/>
                    </a:lnTo>
                    <a:lnTo>
                      <a:pt x="105" y="70"/>
                    </a:lnTo>
                    <a:lnTo>
                      <a:pt x="99" y="66"/>
                    </a:lnTo>
                    <a:lnTo>
                      <a:pt x="75" y="120"/>
                    </a:lnTo>
                    <a:lnTo>
                      <a:pt x="58" y="116"/>
                    </a:lnTo>
                    <a:lnTo>
                      <a:pt x="58" y="110"/>
                    </a:lnTo>
                    <a:lnTo>
                      <a:pt x="59" y="104"/>
                    </a:lnTo>
                    <a:lnTo>
                      <a:pt x="59" y="97"/>
                    </a:lnTo>
                    <a:lnTo>
                      <a:pt x="62" y="92"/>
                    </a:lnTo>
                    <a:lnTo>
                      <a:pt x="62" y="85"/>
                    </a:lnTo>
                    <a:lnTo>
                      <a:pt x="65" y="79"/>
                    </a:lnTo>
                    <a:lnTo>
                      <a:pt x="65" y="74"/>
                    </a:lnTo>
                    <a:lnTo>
                      <a:pt x="66" y="67"/>
                    </a:lnTo>
                    <a:lnTo>
                      <a:pt x="38" y="110"/>
                    </a:lnTo>
                    <a:lnTo>
                      <a:pt x="28" y="103"/>
                    </a:lnTo>
                    <a:lnTo>
                      <a:pt x="29" y="97"/>
                    </a:lnTo>
                    <a:lnTo>
                      <a:pt x="32" y="91"/>
                    </a:lnTo>
                    <a:lnTo>
                      <a:pt x="33" y="84"/>
                    </a:lnTo>
                    <a:lnTo>
                      <a:pt x="37" y="79"/>
                    </a:lnTo>
                    <a:lnTo>
                      <a:pt x="38" y="72"/>
                    </a:lnTo>
                    <a:lnTo>
                      <a:pt x="41" y="66"/>
                    </a:lnTo>
                    <a:lnTo>
                      <a:pt x="43" y="60"/>
                    </a:lnTo>
                    <a:lnTo>
                      <a:pt x="46" y="55"/>
                    </a:lnTo>
                    <a:lnTo>
                      <a:pt x="15" y="84"/>
                    </a:lnTo>
                    <a:lnTo>
                      <a:pt x="5" y="75"/>
                    </a:lnTo>
                    <a:lnTo>
                      <a:pt x="11" y="64"/>
                    </a:lnTo>
                    <a:lnTo>
                      <a:pt x="17" y="55"/>
                    </a:lnTo>
                    <a:lnTo>
                      <a:pt x="24" y="46"/>
                    </a:lnTo>
                    <a:lnTo>
                      <a:pt x="32" y="37"/>
                    </a:lnTo>
                    <a:lnTo>
                      <a:pt x="0" y="51"/>
                    </a:lnTo>
                    <a:lnTo>
                      <a:pt x="1" y="37"/>
                    </a:lnTo>
                    <a:lnTo>
                      <a:pt x="45" y="0"/>
                    </a:lnTo>
                    <a:lnTo>
                      <a:pt x="115" y="35"/>
                    </a:lnTo>
                    <a:lnTo>
                      <a:pt x="115" y="35"/>
                    </a:lnTo>
                    <a:close/>
                  </a:path>
                </a:pathLst>
              </a:custGeom>
              <a:solidFill>
                <a:srgbClr val="E68034"/>
              </a:solidFill>
              <a:ln w="9525">
                <a:noFill/>
                <a:round/>
                <a:headEnd/>
                <a:tailEnd/>
              </a:ln>
            </p:spPr>
            <p:txBody>
              <a:bodyPr/>
              <a:lstStyle/>
              <a:p>
                <a:endParaRPr lang="en-IN"/>
              </a:p>
            </p:txBody>
          </p:sp>
          <p:sp>
            <p:nvSpPr>
              <p:cNvPr id="58439" name="Freeform 71"/>
              <p:cNvSpPr>
                <a:spLocks/>
              </p:cNvSpPr>
              <p:nvPr/>
            </p:nvSpPr>
            <p:spPr bwMode="auto">
              <a:xfrm>
                <a:off x="1860" y="3182"/>
                <a:ext cx="48" cy="30"/>
              </a:xfrm>
              <a:custGeom>
                <a:avLst/>
                <a:gdLst/>
                <a:ahLst/>
                <a:cxnLst>
                  <a:cxn ang="0">
                    <a:pos x="66" y="0"/>
                  </a:cxn>
                  <a:cxn ang="0">
                    <a:pos x="32" y="13"/>
                  </a:cxn>
                  <a:cxn ang="0">
                    <a:pos x="0" y="40"/>
                  </a:cxn>
                  <a:cxn ang="0">
                    <a:pos x="18" y="62"/>
                  </a:cxn>
                  <a:cxn ang="0">
                    <a:pos x="51" y="30"/>
                  </a:cxn>
                  <a:cxn ang="0">
                    <a:pos x="96" y="16"/>
                  </a:cxn>
                  <a:cxn ang="0">
                    <a:pos x="66" y="0"/>
                  </a:cxn>
                  <a:cxn ang="0">
                    <a:pos x="66" y="0"/>
                  </a:cxn>
                </a:cxnLst>
                <a:rect l="0" t="0" r="r" b="b"/>
                <a:pathLst>
                  <a:path w="96" h="62">
                    <a:moveTo>
                      <a:pt x="66" y="0"/>
                    </a:moveTo>
                    <a:lnTo>
                      <a:pt x="32" y="13"/>
                    </a:lnTo>
                    <a:lnTo>
                      <a:pt x="0" y="40"/>
                    </a:lnTo>
                    <a:lnTo>
                      <a:pt x="18" y="62"/>
                    </a:lnTo>
                    <a:lnTo>
                      <a:pt x="51" y="30"/>
                    </a:lnTo>
                    <a:lnTo>
                      <a:pt x="96" y="16"/>
                    </a:lnTo>
                    <a:lnTo>
                      <a:pt x="66" y="0"/>
                    </a:lnTo>
                    <a:lnTo>
                      <a:pt x="66" y="0"/>
                    </a:lnTo>
                    <a:close/>
                  </a:path>
                </a:pathLst>
              </a:custGeom>
              <a:solidFill>
                <a:srgbClr val="B34D1A"/>
              </a:solidFill>
              <a:ln w="9525">
                <a:noFill/>
                <a:round/>
                <a:headEnd/>
                <a:tailEnd/>
              </a:ln>
            </p:spPr>
            <p:txBody>
              <a:bodyPr/>
              <a:lstStyle/>
              <a:p>
                <a:endParaRPr lang="en-IN"/>
              </a:p>
            </p:txBody>
          </p:sp>
          <p:sp>
            <p:nvSpPr>
              <p:cNvPr id="58440" name="Freeform 72"/>
              <p:cNvSpPr>
                <a:spLocks/>
              </p:cNvSpPr>
              <p:nvPr/>
            </p:nvSpPr>
            <p:spPr bwMode="auto">
              <a:xfrm>
                <a:off x="2052" y="3838"/>
                <a:ext cx="450" cy="352"/>
              </a:xfrm>
              <a:custGeom>
                <a:avLst/>
                <a:gdLst/>
                <a:ahLst/>
                <a:cxnLst>
                  <a:cxn ang="0">
                    <a:pos x="283" y="706"/>
                  </a:cxn>
                  <a:cxn ang="0">
                    <a:pos x="901" y="149"/>
                  </a:cxn>
                  <a:cxn ang="0">
                    <a:pos x="822" y="0"/>
                  </a:cxn>
                  <a:cxn ang="0">
                    <a:pos x="118" y="329"/>
                  </a:cxn>
                  <a:cxn ang="0">
                    <a:pos x="0" y="596"/>
                  </a:cxn>
                  <a:cxn ang="0">
                    <a:pos x="283" y="706"/>
                  </a:cxn>
                  <a:cxn ang="0">
                    <a:pos x="283" y="706"/>
                  </a:cxn>
                </a:cxnLst>
                <a:rect l="0" t="0" r="r" b="b"/>
                <a:pathLst>
                  <a:path w="901" h="706">
                    <a:moveTo>
                      <a:pt x="283" y="706"/>
                    </a:moveTo>
                    <a:lnTo>
                      <a:pt x="901" y="149"/>
                    </a:lnTo>
                    <a:lnTo>
                      <a:pt x="822" y="0"/>
                    </a:lnTo>
                    <a:lnTo>
                      <a:pt x="118" y="329"/>
                    </a:lnTo>
                    <a:lnTo>
                      <a:pt x="0" y="596"/>
                    </a:lnTo>
                    <a:lnTo>
                      <a:pt x="283" y="706"/>
                    </a:lnTo>
                    <a:lnTo>
                      <a:pt x="283" y="706"/>
                    </a:lnTo>
                    <a:close/>
                  </a:path>
                </a:pathLst>
              </a:custGeom>
              <a:solidFill>
                <a:srgbClr val="8A998A"/>
              </a:solidFill>
              <a:ln w="9525">
                <a:noFill/>
                <a:round/>
                <a:headEnd/>
                <a:tailEnd/>
              </a:ln>
            </p:spPr>
            <p:txBody>
              <a:bodyPr/>
              <a:lstStyle/>
              <a:p>
                <a:endParaRPr lang="en-IN"/>
              </a:p>
            </p:txBody>
          </p:sp>
          <p:sp>
            <p:nvSpPr>
              <p:cNvPr id="58441" name="Freeform 73"/>
              <p:cNvSpPr>
                <a:spLocks/>
              </p:cNvSpPr>
              <p:nvPr/>
            </p:nvSpPr>
            <p:spPr bwMode="auto">
              <a:xfrm>
                <a:off x="1962" y="3780"/>
                <a:ext cx="542" cy="358"/>
              </a:xfrm>
              <a:custGeom>
                <a:avLst/>
                <a:gdLst/>
                <a:ahLst/>
                <a:cxnLst>
                  <a:cxn ang="0">
                    <a:pos x="201" y="714"/>
                  </a:cxn>
                  <a:cxn ang="0">
                    <a:pos x="202" y="712"/>
                  </a:cxn>
                  <a:cxn ang="0">
                    <a:pos x="206" y="707"/>
                  </a:cxn>
                  <a:cxn ang="0">
                    <a:pos x="212" y="697"/>
                  </a:cxn>
                  <a:cxn ang="0">
                    <a:pos x="221" y="687"/>
                  </a:cxn>
                  <a:cxn ang="0">
                    <a:pos x="230" y="672"/>
                  </a:cxn>
                  <a:cxn ang="0">
                    <a:pos x="242" y="657"/>
                  </a:cxn>
                  <a:cxn ang="0">
                    <a:pos x="255" y="638"/>
                  </a:cxn>
                  <a:cxn ang="0">
                    <a:pos x="268" y="621"/>
                  </a:cxn>
                  <a:cxn ang="0">
                    <a:pos x="280" y="600"/>
                  </a:cxn>
                  <a:cxn ang="0">
                    <a:pos x="292" y="580"/>
                  </a:cxn>
                  <a:cxn ang="0">
                    <a:pos x="304" y="559"/>
                  </a:cxn>
                  <a:cxn ang="0">
                    <a:pos x="316" y="539"/>
                  </a:cxn>
                  <a:cxn ang="0">
                    <a:pos x="325" y="520"/>
                  </a:cxn>
                  <a:cxn ang="0">
                    <a:pos x="334" y="501"/>
                  </a:cxn>
                  <a:cxn ang="0">
                    <a:pos x="341" y="483"/>
                  </a:cxn>
                  <a:cxn ang="0">
                    <a:pos x="346" y="468"/>
                  </a:cxn>
                  <a:cxn ang="0">
                    <a:pos x="406" y="443"/>
                  </a:cxn>
                  <a:cxn ang="0">
                    <a:pos x="408" y="447"/>
                  </a:cxn>
                  <a:cxn ang="0">
                    <a:pos x="410" y="453"/>
                  </a:cxn>
                  <a:cxn ang="0">
                    <a:pos x="413" y="460"/>
                  </a:cxn>
                  <a:cxn ang="0">
                    <a:pos x="416" y="468"/>
                  </a:cxn>
                  <a:cxn ang="0">
                    <a:pos x="420" y="480"/>
                  </a:cxn>
                  <a:cxn ang="0">
                    <a:pos x="423" y="492"/>
                  </a:cxn>
                  <a:cxn ang="0">
                    <a:pos x="427" y="505"/>
                  </a:cxn>
                  <a:cxn ang="0">
                    <a:pos x="430" y="517"/>
                  </a:cxn>
                  <a:cxn ang="0">
                    <a:pos x="434" y="533"/>
                  </a:cxn>
                  <a:cxn ang="0">
                    <a:pos x="435" y="547"/>
                  </a:cxn>
                  <a:cxn ang="0">
                    <a:pos x="438" y="563"/>
                  </a:cxn>
                  <a:cxn ang="0">
                    <a:pos x="439" y="576"/>
                  </a:cxn>
                  <a:cxn ang="0">
                    <a:pos x="442" y="591"/>
                  </a:cxn>
                  <a:cxn ang="0">
                    <a:pos x="442" y="605"/>
                  </a:cxn>
                  <a:cxn ang="0">
                    <a:pos x="442" y="618"/>
                  </a:cxn>
                  <a:cxn ang="0">
                    <a:pos x="1084" y="150"/>
                  </a:cxn>
                  <a:cxn ang="0">
                    <a:pos x="1071" y="0"/>
                  </a:cxn>
                  <a:cxn ang="0">
                    <a:pos x="145" y="0"/>
                  </a:cxn>
                  <a:cxn ang="0">
                    <a:pos x="0" y="596"/>
                  </a:cxn>
                  <a:cxn ang="0">
                    <a:pos x="201" y="714"/>
                  </a:cxn>
                  <a:cxn ang="0">
                    <a:pos x="201" y="714"/>
                  </a:cxn>
                </a:cxnLst>
                <a:rect l="0" t="0" r="r" b="b"/>
                <a:pathLst>
                  <a:path w="1084" h="714">
                    <a:moveTo>
                      <a:pt x="201" y="714"/>
                    </a:moveTo>
                    <a:lnTo>
                      <a:pt x="202" y="712"/>
                    </a:lnTo>
                    <a:lnTo>
                      <a:pt x="206" y="707"/>
                    </a:lnTo>
                    <a:lnTo>
                      <a:pt x="212" y="697"/>
                    </a:lnTo>
                    <a:lnTo>
                      <a:pt x="221" y="687"/>
                    </a:lnTo>
                    <a:lnTo>
                      <a:pt x="230" y="672"/>
                    </a:lnTo>
                    <a:lnTo>
                      <a:pt x="242" y="657"/>
                    </a:lnTo>
                    <a:lnTo>
                      <a:pt x="255" y="638"/>
                    </a:lnTo>
                    <a:lnTo>
                      <a:pt x="268" y="621"/>
                    </a:lnTo>
                    <a:lnTo>
                      <a:pt x="280" y="600"/>
                    </a:lnTo>
                    <a:lnTo>
                      <a:pt x="292" y="580"/>
                    </a:lnTo>
                    <a:lnTo>
                      <a:pt x="304" y="559"/>
                    </a:lnTo>
                    <a:lnTo>
                      <a:pt x="316" y="539"/>
                    </a:lnTo>
                    <a:lnTo>
                      <a:pt x="325" y="520"/>
                    </a:lnTo>
                    <a:lnTo>
                      <a:pt x="334" y="501"/>
                    </a:lnTo>
                    <a:lnTo>
                      <a:pt x="341" y="483"/>
                    </a:lnTo>
                    <a:lnTo>
                      <a:pt x="346" y="468"/>
                    </a:lnTo>
                    <a:lnTo>
                      <a:pt x="406" y="443"/>
                    </a:lnTo>
                    <a:lnTo>
                      <a:pt x="408" y="447"/>
                    </a:lnTo>
                    <a:lnTo>
                      <a:pt x="410" y="453"/>
                    </a:lnTo>
                    <a:lnTo>
                      <a:pt x="413" y="460"/>
                    </a:lnTo>
                    <a:lnTo>
                      <a:pt x="416" y="468"/>
                    </a:lnTo>
                    <a:lnTo>
                      <a:pt x="420" y="480"/>
                    </a:lnTo>
                    <a:lnTo>
                      <a:pt x="423" y="492"/>
                    </a:lnTo>
                    <a:lnTo>
                      <a:pt x="427" y="505"/>
                    </a:lnTo>
                    <a:lnTo>
                      <a:pt x="430" y="517"/>
                    </a:lnTo>
                    <a:lnTo>
                      <a:pt x="434" y="533"/>
                    </a:lnTo>
                    <a:lnTo>
                      <a:pt x="435" y="547"/>
                    </a:lnTo>
                    <a:lnTo>
                      <a:pt x="438" y="563"/>
                    </a:lnTo>
                    <a:lnTo>
                      <a:pt x="439" y="576"/>
                    </a:lnTo>
                    <a:lnTo>
                      <a:pt x="442" y="591"/>
                    </a:lnTo>
                    <a:lnTo>
                      <a:pt x="442" y="605"/>
                    </a:lnTo>
                    <a:lnTo>
                      <a:pt x="442" y="618"/>
                    </a:lnTo>
                    <a:lnTo>
                      <a:pt x="1084" y="150"/>
                    </a:lnTo>
                    <a:lnTo>
                      <a:pt x="1071" y="0"/>
                    </a:lnTo>
                    <a:lnTo>
                      <a:pt x="145" y="0"/>
                    </a:lnTo>
                    <a:lnTo>
                      <a:pt x="0" y="596"/>
                    </a:lnTo>
                    <a:lnTo>
                      <a:pt x="201" y="714"/>
                    </a:lnTo>
                    <a:lnTo>
                      <a:pt x="201" y="714"/>
                    </a:lnTo>
                    <a:close/>
                  </a:path>
                </a:pathLst>
              </a:custGeom>
              <a:solidFill>
                <a:srgbClr val="B0C2B0"/>
              </a:solidFill>
              <a:ln w="9525">
                <a:noFill/>
                <a:round/>
                <a:headEnd/>
                <a:tailEnd/>
              </a:ln>
            </p:spPr>
            <p:txBody>
              <a:bodyPr/>
              <a:lstStyle/>
              <a:p>
                <a:endParaRPr lang="en-IN"/>
              </a:p>
            </p:txBody>
          </p:sp>
          <p:sp>
            <p:nvSpPr>
              <p:cNvPr id="58442" name="Freeform 74"/>
              <p:cNvSpPr>
                <a:spLocks/>
              </p:cNvSpPr>
              <p:nvPr/>
            </p:nvSpPr>
            <p:spPr bwMode="auto">
              <a:xfrm>
                <a:off x="1901" y="3665"/>
                <a:ext cx="597" cy="438"/>
              </a:xfrm>
              <a:custGeom>
                <a:avLst/>
                <a:gdLst/>
                <a:ahLst/>
                <a:cxnLst>
                  <a:cxn ang="0">
                    <a:pos x="176" y="877"/>
                  </a:cxn>
                  <a:cxn ang="0">
                    <a:pos x="178" y="873"/>
                  </a:cxn>
                  <a:cxn ang="0">
                    <a:pos x="183" y="864"/>
                  </a:cxn>
                  <a:cxn ang="0">
                    <a:pos x="190" y="849"/>
                  </a:cxn>
                  <a:cxn ang="0">
                    <a:pos x="200" y="832"/>
                  </a:cxn>
                  <a:cxn ang="0">
                    <a:pos x="212" y="807"/>
                  </a:cxn>
                  <a:cxn ang="0">
                    <a:pos x="226" y="781"/>
                  </a:cxn>
                  <a:cxn ang="0">
                    <a:pos x="242" y="750"/>
                  </a:cxn>
                  <a:cxn ang="0">
                    <a:pos x="258" y="717"/>
                  </a:cxn>
                  <a:cxn ang="0">
                    <a:pos x="274" y="681"/>
                  </a:cxn>
                  <a:cxn ang="0">
                    <a:pos x="288" y="644"/>
                  </a:cxn>
                  <a:cxn ang="0">
                    <a:pos x="303" y="604"/>
                  </a:cxn>
                  <a:cxn ang="0">
                    <a:pos x="317" y="565"/>
                  </a:cxn>
                  <a:cxn ang="0">
                    <a:pos x="329" y="523"/>
                  </a:cxn>
                  <a:cxn ang="0">
                    <a:pos x="338" y="483"/>
                  </a:cxn>
                  <a:cxn ang="0">
                    <a:pos x="346" y="442"/>
                  </a:cxn>
                  <a:cxn ang="0">
                    <a:pos x="351" y="403"/>
                  </a:cxn>
                  <a:cxn ang="0">
                    <a:pos x="512" y="321"/>
                  </a:cxn>
                  <a:cxn ang="0">
                    <a:pos x="513" y="321"/>
                  </a:cxn>
                  <a:cxn ang="0">
                    <a:pos x="519" y="328"/>
                  </a:cxn>
                  <a:cxn ang="0">
                    <a:pos x="525" y="338"/>
                  </a:cxn>
                  <a:cxn ang="0">
                    <a:pos x="536" y="352"/>
                  </a:cxn>
                  <a:cxn ang="0">
                    <a:pos x="546" y="367"/>
                  </a:cxn>
                  <a:cxn ang="0">
                    <a:pos x="558" y="387"/>
                  </a:cxn>
                  <a:cxn ang="0">
                    <a:pos x="572" y="408"/>
                  </a:cxn>
                  <a:cxn ang="0">
                    <a:pos x="587" y="433"/>
                  </a:cxn>
                  <a:cxn ang="0">
                    <a:pos x="600" y="458"/>
                  </a:cxn>
                  <a:cxn ang="0">
                    <a:pos x="613" y="486"/>
                  </a:cxn>
                  <a:cxn ang="0">
                    <a:pos x="626" y="513"/>
                  </a:cxn>
                  <a:cxn ang="0">
                    <a:pos x="638" y="542"/>
                  </a:cxn>
                  <a:cxn ang="0">
                    <a:pos x="646" y="571"/>
                  </a:cxn>
                  <a:cxn ang="0">
                    <a:pos x="654" y="602"/>
                  </a:cxn>
                  <a:cxn ang="0">
                    <a:pos x="659" y="632"/>
                  </a:cxn>
                  <a:cxn ang="0">
                    <a:pos x="662" y="661"/>
                  </a:cxn>
                  <a:cxn ang="0">
                    <a:pos x="1195" y="250"/>
                  </a:cxn>
                  <a:cxn ang="0">
                    <a:pos x="1159" y="67"/>
                  </a:cxn>
                  <a:cxn ang="0">
                    <a:pos x="237" y="0"/>
                  </a:cxn>
                  <a:cxn ang="0">
                    <a:pos x="0" y="700"/>
                  </a:cxn>
                  <a:cxn ang="0">
                    <a:pos x="176" y="877"/>
                  </a:cxn>
                  <a:cxn ang="0">
                    <a:pos x="176" y="877"/>
                  </a:cxn>
                </a:cxnLst>
                <a:rect l="0" t="0" r="r" b="b"/>
                <a:pathLst>
                  <a:path w="1195" h="877">
                    <a:moveTo>
                      <a:pt x="176" y="877"/>
                    </a:moveTo>
                    <a:lnTo>
                      <a:pt x="178" y="873"/>
                    </a:lnTo>
                    <a:lnTo>
                      <a:pt x="183" y="864"/>
                    </a:lnTo>
                    <a:lnTo>
                      <a:pt x="190" y="849"/>
                    </a:lnTo>
                    <a:lnTo>
                      <a:pt x="200" y="832"/>
                    </a:lnTo>
                    <a:lnTo>
                      <a:pt x="212" y="807"/>
                    </a:lnTo>
                    <a:lnTo>
                      <a:pt x="226" y="781"/>
                    </a:lnTo>
                    <a:lnTo>
                      <a:pt x="242" y="750"/>
                    </a:lnTo>
                    <a:lnTo>
                      <a:pt x="258" y="717"/>
                    </a:lnTo>
                    <a:lnTo>
                      <a:pt x="274" y="681"/>
                    </a:lnTo>
                    <a:lnTo>
                      <a:pt x="288" y="644"/>
                    </a:lnTo>
                    <a:lnTo>
                      <a:pt x="303" y="604"/>
                    </a:lnTo>
                    <a:lnTo>
                      <a:pt x="317" y="565"/>
                    </a:lnTo>
                    <a:lnTo>
                      <a:pt x="329" y="523"/>
                    </a:lnTo>
                    <a:lnTo>
                      <a:pt x="338" y="483"/>
                    </a:lnTo>
                    <a:lnTo>
                      <a:pt x="346" y="442"/>
                    </a:lnTo>
                    <a:lnTo>
                      <a:pt x="351" y="403"/>
                    </a:lnTo>
                    <a:lnTo>
                      <a:pt x="512" y="321"/>
                    </a:lnTo>
                    <a:lnTo>
                      <a:pt x="513" y="321"/>
                    </a:lnTo>
                    <a:lnTo>
                      <a:pt x="519" y="328"/>
                    </a:lnTo>
                    <a:lnTo>
                      <a:pt x="525" y="338"/>
                    </a:lnTo>
                    <a:lnTo>
                      <a:pt x="536" y="352"/>
                    </a:lnTo>
                    <a:lnTo>
                      <a:pt x="546" y="367"/>
                    </a:lnTo>
                    <a:lnTo>
                      <a:pt x="558" y="387"/>
                    </a:lnTo>
                    <a:lnTo>
                      <a:pt x="572" y="408"/>
                    </a:lnTo>
                    <a:lnTo>
                      <a:pt x="587" y="433"/>
                    </a:lnTo>
                    <a:lnTo>
                      <a:pt x="600" y="458"/>
                    </a:lnTo>
                    <a:lnTo>
                      <a:pt x="613" y="486"/>
                    </a:lnTo>
                    <a:lnTo>
                      <a:pt x="626" y="513"/>
                    </a:lnTo>
                    <a:lnTo>
                      <a:pt x="638" y="542"/>
                    </a:lnTo>
                    <a:lnTo>
                      <a:pt x="646" y="571"/>
                    </a:lnTo>
                    <a:lnTo>
                      <a:pt x="654" y="602"/>
                    </a:lnTo>
                    <a:lnTo>
                      <a:pt x="659" y="632"/>
                    </a:lnTo>
                    <a:lnTo>
                      <a:pt x="662" y="661"/>
                    </a:lnTo>
                    <a:lnTo>
                      <a:pt x="1195" y="250"/>
                    </a:lnTo>
                    <a:lnTo>
                      <a:pt x="1159" y="67"/>
                    </a:lnTo>
                    <a:lnTo>
                      <a:pt x="237" y="0"/>
                    </a:lnTo>
                    <a:lnTo>
                      <a:pt x="0" y="700"/>
                    </a:lnTo>
                    <a:lnTo>
                      <a:pt x="176" y="877"/>
                    </a:lnTo>
                    <a:lnTo>
                      <a:pt x="176" y="877"/>
                    </a:lnTo>
                    <a:close/>
                  </a:path>
                </a:pathLst>
              </a:custGeom>
              <a:solidFill>
                <a:srgbClr val="C2D6C2"/>
              </a:solidFill>
              <a:ln w="9525">
                <a:noFill/>
                <a:round/>
                <a:headEnd/>
                <a:tailEnd/>
              </a:ln>
            </p:spPr>
            <p:txBody>
              <a:bodyPr/>
              <a:lstStyle/>
              <a:p>
                <a:endParaRPr lang="en-IN"/>
              </a:p>
            </p:txBody>
          </p:sp>
          <p:sp>
            <p:nvSpPr>
              <p:cNvPr id="58443" name="Freeform 75"/>
              <p:cNvSpPr>
                <a:spLocks/>
              </p:cNvSpPr>
              <p:nvPr/>
            </p:nvSpPr>
            <p:spPr bwMode="auto">
              <a:xfrm>
                <a:off x="1875" y="3590"/>
                <a:ext cx="586" cy="458"/>
              </a:xfrm>
              <a:custGeom>
                <a:avLst/>
                <a:gdLst/>
                <a:ahLst/>
                <a:cxnLst>
                  <a:cxn ang="0">
                    <a:pos x="122" y="916"/>
                  </a:cxn>
                  <a:cxn ang="0">
                    <a:pos x="124" y="911"/>
                  </a:cxn>
                  <a:cxn ang="0">
                    <a:pos x="127" y="901"/>
                  </a:cxn>
                  <a:cxn ang="0">
                    <a:pos x="133" y="884"/>
                  </a:cxn>
                  <a:cxn ang="0">
                    <a:pos x="142" y="861"/>
                  </a:cxn>
                  <a:cxn ang="0">
                    <a:pos x="151" y="832"/>
                  </a:cxn>
                  <a:cxn ang="0">
                    <a:pos x="164" y="801"/>
                  </a:cxn>
                  <a:cxn ang="0">
                    <a:pos x="176" y="764"/>
                  </a:cxn>
                  <a:cxn ang="0">
                    <a:pos x="189" y="726"/>
                  </a:cxn>
                  <a:cxn ang="0">
                    <a:pos x="201" y="682"/>
                  </a:cxn>
                  <a:cxn ang="0">
                    <a:pos x="214" y="640"/>
                  </a:cxn>
                  <a:cxn ang="0">
                    <a:pos x="225" y="597"/>
                  </a:cxn>
                  <a:cxn ang="0">
                    <a:pos x="235" y="552"/>
                  </a:cxn>
                  <a:cxn ang="0">
                    <a:pos x="243" y="507"/>
                  </a:cxn>
                  <a:cxn ang="0">
                    <a:pos x="251" y="465"/>
                  </a:cxn>
                  <a:cxn ang="0">
                    <a:pos x="256" y="423"/>
                  </a:cxn>
                  <a:cxn ang="0">
                    <a:pos x="258" y="386"/>
                  </a:cxn>
                  <a:cxn ang="0">
                    <a:pos x="260" y="383"/>
                  </a:cxn>
                  <a:cxn ang="0">
                    <a:pos x="268" y="381"/>
                  </a:cxn>
                  <a:cxn ang="0">
                    <a:pos x="280" y="374"/>
                  </a:cxn>
                  <a:cxn ang="0">
                    <a:pos x="299" y="368"/>
                  </a:cxn>
                  <a:cxn ang="0">
                    <a:pos x="318" y="360"/>
                  </a:cxn>
                  <a:cxn ang="0">
                    <a:pos x="342" y="349"/>
                  </a:cxn>
                  <a:cxn ang="0">
                    <a:pos x="367" y="339"/>
                  </a:cxn>
                  <a:cxn ang="0">
                    <a:pos x="393" y="327"/>
                  </a:cxn>
                  <a:cxn ang="0">
                    <a:pos x="421" y="314"/>
                  </a:cxn>
                  <a:cxn ang="0">
                    <a:pos x="447" y="299"/>
                  </a:cxn>
                  <a:cxn ang="0">
                    <a:pos x="474" y="286"/>
                  </a:cxn>
                  <a:cxn ang="0">
                    <a:pos x="500" y="273"/>
                  </a:cxn>
                  <a:cxn ang="0">
                    <a:pos x="522" y="260"/>
                  </a:cxn>
                  <a:cxn ang="0">
                    <a:pos x="542" y="247"/>
                  </a:cxn>
                  <a:cxn ang="0">
                    <a:pos x="559" y="235"/>
                  </a:cxn>
                  <a:cxn ang="0">
                    <a:pos x="572" y="223"/>
                  </a:cxn>
                  <a:cxn ang="0">
                    <a:pos x="573" y="225"/>
                  </a:cxn>
                  <a:cxn ang="0">
                    <a:pos x="580" y="233"/>
                  </a:cxn>
                  <a:cxn ang="0">
                    <a:pos x="588" y="244"/>
                  </a:cxn>
                  <a:cxn ang="0">
                    <a:pos x="600" y="262"/>
                  </a:cxn>
                  <a:cxn ang="0">
                    <a:pos x="613" y="281"/>
                  </a:cxn>
                  <a:cxn ang="0">
                    <a:pos x="630" y="304"/>
                  </a:cxn>
                  <a:cxn ang="0">
                    <a:pos x="647" y="329"/>
                  </a:cxn>
                  <a:cxn ang="0">
                    <a:pos x="666" y="358"/>
                  </a:cxn>
                  <a:cxn ang="0">
                    <a:pos x="683" y="386"/>
                  </a:cxn>
                  <a:cxn ang="0">
                    <a:pos x="701" y="418"/>
                  </a:cxn>
                  <a:cxn ang="0">
                    <a:pos x="718" y="448"/>
                  </a:cxn>
                  <a:cxn ang="0">
                    <a:pos x="734" y="480"/>
                  </a:cxn>
                  <a:cxn ang="0">
                    <a:pos x="747" y="510"/>
                  </a:cxn>
                  <a:cxn ang="0">
                    <a:pos x="759" y="540"/>
                  </a:cxn>
                  <a:cxn ang="0">
                    <a:pos x="768" y="568"/>
                  </a:cxn>
                  <a:cxn ang="0">
                    <a:pos x="773" y="595"/>
                  </a:cxn>
                  <a:cxn ang="0">
                    <a:pos x="1172" y="307"/>
                  </a:cxn>
                  <a:cxn ang="0">
                    <a:pos x="1027" y="153"/>
                  </a:cxn>
                  <a:cxn ang="0">
                    <a:pos x="472" y="0"/>
                  </a:cxn>
                  <a:cxn ang="0">
                    <a:pos x="35" y="40"/>
                  </a:cxn>
                  <a:cxn ang="0">
                    <a:pos x="0" y="841"/>
                  </a:cxn>
                  <a:cxn ang="0">
                    <a:pos x="122" y="916"/>
                  </a:cxn>
                  <a:cxn ang="0">
                    <a:pos x="122" y="916"/>
                  </a:cxn>
                </a:cxnLst>
                <a:rect l="0" t="0" r="r" b="b"/>
                <a:pathLst>
                  <a:path w="1172" h="916">
                    <a:moveTo>
                      <a:pt x="122" y="916"/>
                    </a:moveTo>
                    <a:lnTo>
                      <a:pt x="124" y="911"/>
                    </a:lnTo>
                    <a:lnTo>
                      <a:pt x="127" y="901"/>
                    </a:lnTo>
                    <a:lnTo>
                      <a:pt x="133" y="884"/>
                    </a:lnTo>
                    <a:lnTo>
                      <a:pt x="142" y="861"/>
                    </a:lnTo>
                    <a:lnTo>
                      <a:pt x="151" y="832"/>
                    </a:lnTo>
                    <a:lnTo>
                      <a:pt x="164" y="801"/>
                    </a:lnTo>
                    <a:lnTo>
                      <a:pt x="176" y="764"/>
                    </a:lnTo>
                    <a:lnTo>
                      <a:pt x="189" y="726"/>
                    </a:lnTo>
                    <a:lnTo>
                      <a:pt x="201" y="682"/>
                    </a:lnTo>
                    <a:lnTo>
                      <a:pt x="214" y="640"/>
                    </a:lnTo>
                    <a:lnTo>
                      <a:pt x="225" y="597"/>
                    </a:lnTo>
                    <a:lnTo>
                      <a:pt x="235" y="552"/>
                    </a:lnTo>
                    <a:lnTo>
                      <a:pt x="243" y="507"/>
                    </a:lnTo>
                    <a:lnTo>
                      <a:pt x="251" y="465"/>
                    </a:lnTo>
                    <a:lnTo>
                      <a:pt x="256" y="423"/>
                    </a:lnTo>
                    <a:lnTo>
                      <a:pt x="258" y="386"/>
                    </a:lnTo>
                    <a:lnTo>
                      <a:pt x="260" y="383"/>
                    </a:lnTo>
                    <a:lnTo>
                      <a:pt x="268" y="381"/>
                    </a:lnTo>
                    <a:lnTo>
                      <a:pt x="280" y="374"/>
                    </a:lnTo>
                    <a:lnTo>
                      <a:pt x="299" y="368"/>
                    </a:lnTo>
                    <a:lnTo>
                      <a:pt x="318" y="360"/>
                    </a:lnTo>
                    <a:lnTo>
                      <a:pt x="342" y="349"/>
                    </a:lnTo>
                    <a:lnTo>
                      <a:pt x="367" y="339"/>
                    </a:lnTo>
                    <a:lnTo>
                      <a:pt x="393" y="327"/>
                    </a:lnTo>
                    <a:lnTo>
                      <a:pt x="421" y="314"/>
                    </a:lnTo>
                    <a:lnTo>
                      <a:pt x="447" y="299"/>
                    </a:lnTo>
                    <a:lnTo>
                      <a:pt x="474" y="286"/>
                    </a:lnTo>
                    <a:lnTo>
                      <a:pt x="500" y="273"/>
                    </a:lnTo>
                    <a:lnTo>
                      <a:pt x="522" y="260"/>
                    </a:lnTo>
                    <a:lnTo>
                      <a:pt x="542" y="247"/>
                    </a:lnTo>
                    <a:lnTo>
                      <a:pt x="559" y="235"/>
                    </a:lnTo>
                    <a:lnTo>
                      <a:pt x="572" y="223"/>
                    </a:lnTo>
                    <a:lnTo>
                      <a:pt x="573" y="225"/>
                    </a:lnTo>
                    <a:lnTo>
                      <a:pt x="580" y="233"/>
                    </a:lnTo>
                    <a:lnTo>
                      <a:pt x="588" y="244"/>
                    </a:lnTo>
                    <a:lnTo>
                      <a:pt x="600" y="262"/>
                    </a:lnTo>
                    <a:lnTo>
                      <a:pt x="613" y="281"/>
                    </a:lnTo>
                    <a:lnTo>
                      <a:pt x="630" y="304"/>
                    </a:lnTo>
                    <a:lnTo>
                      <a:pt x="647" y="329"/>
                    </a:lnTo>
                    <a:lnTo>
                      <a:pt x="666" y="358"/>
                    </a:lnTo>
                    <a:lnTo>
                      <a:pt x="683" y="386"/>
                    </a:lnTo>
                    <a:lnTo>
                      <a:pt x="701" y="418"/>
                    </a:lnTo>
                    <a:lnTo>
                      <a:pt x="718" y="448"/>
                    </a:lnTo>
                    <a:lnTo>
                      <a:pt x="734" y="480"/>
                    </a:lnTo>
                    <a:lnTo>
                      <a:pt x="747" y="510"/>
                    </a:lnTo>
                    <a:lnTo>
                      <a:pt x="759" y="540"/>
                    </a:lnTo>
                    <a:lnTo>
                      <a:pt x="768" y="568"/>
                    </a:lnTo>
                    <a:lnTo>
                      <a:pt x="773" y="595"/>
                    </a:lnTo>
                    <a:lnTo>
                      <a:pt x="1172" y="307"/>
                    </a:lnTo>
                    <a:lnTo>
                      <a:pt x="1027" y="153"/>
                    </a:lnTo>
                    <a:lnTo>
                      <a:pt x="472" y="0"/>
                    </a:lnTo>
                    <a:lnTo>
                      <a:pt x="35" y="40"/>
                    </a:lnTo>
                    <a:lnTo>
                      <a:pt x="0" y="841"/>
                    </a:lnTo>
                    <a:lnTo>
                      <a:pt x="122" y="916"/>
                    </a:lnTo>
                    <a:lnTo>
                      <a:pt x="122" y="916"/>
                    </a:lnTo>
                    <a:close/>
                  </a:path>
                </a:pathLst>
              </a:custGeom>
              <a:solidFill>
                <a:srgbClr val="D4EBD4"/>
              </a:solidFill>
              <a:ln w="9525">
                <a:noFill/>
                <a:round/>
                <a:headEnd/>
                <a:tailEnd/>
              </a:ln>
            </p:spPr>
            <p:txBody>
              <a:bodyPr/>
              <a:lstStyle/>
              <a:p>
                <a:endParaRPr lang="en-IN"/>
              </a:p>
            </p:txBody>
          </p:sp>
          <p:sp>
            <p:nvSpPr>
              <p:cNvPr id="58444" name="Freeform 76"/>
              <p:cNvSpPr>
                <a:spLocks/>
              </p:cNvSpPr>
              <p:nvPr/>
            </p:nvSpPr>
            <p:spPr bwMode="auto">
              <a:xfrm>
                <a:off x="1792" y="3461"/>
                <a:ext cx="616" cy="539"/>
              </a:xfrm>
              <a:custGeom>
                <a:avLst/>
                <a:gdLst/>
                <a:ahLst/>
                <a:cxnLst>
                  <a:cxn ang="0">
                    <a:pos x="211" y="1073"/>
                  </a:cxn>
                  <a:cxn ang="0">
                    <a:pos x="219" y="1049"/>
                  </a:cxn>
                  <a:cxn ang="0">
                    <a:pos x="233" y="1003"/>
                  </a:cxn>
                  <a:cxn ang="0">
                    <a:pos x="251" y="944"/>
                  </a:cxn>
                  <a:cxn ang="0">
                    <a:pos x="271" y="874"/>
                  </a:cxn>
                  <a:cxn ang="0">
                    <a:pos x="288" y="801"/>
                  </a:cxn>
                  <a:cxn ang="0">
                    <a:pos x="303" y="724"/>
                  </a:cxn>
                  <a:cxn ang="0">
                    <a:pos x="312" y="655"/>
                  </a:cxn>
                  <a:cxn ang="0">
                    <a:pos x="312" y="590"/>
                  </a:cxn>
                  <a:cxn ang="0">
                    <a:pos x="308" y="536"/>
                  </a:cxn>
                  <a:cxn ang="0">
                    <a:pos x="300" y="490"/>
                  </a:cxn>
                  <a:cxn ang="0">
                    <a:pos x="291" y="451"/>
                  </a:cxn>
                  <a:cxn ang="0">
                    <a:pos x="280" y="420"/>
                  </a:cxn>
                  <a:cxn ang="0">
                    <a:pos x="271" y="398"/>
                  </a:cxn>
                  <a:cxn ang="0">
                    <a:pos x="266" y="382"/>
                  </a:cxn>
                  <a:cxn ang="0">
                    <a:pos x="262" y="376"/>
                  </a:cxn>
                  <a:cxn ang="0">
                    <a:pos x="399" y="398"/>
                  </a:cxn>
                  <a:cxn ang="0">
                    <a:pos x="455" y="489"/>
                  </a:cxn>
                  <a:cxn ang="0">
                    <a:pos x="468" y="485"/>
                  </a:cxn>
                  <a:cxn ang="0">
                    <a:pos x="490" y="480"/>
                  </a:cxn>
                  <a:cxn ang="0">
                    <a:pos x="518" y="469"/>
                  </a:cxn>
                  <a:cxn ang="0">
                    <a:pos x="551" y="458"/>
                  </a:cxn>
                  <a:cxn ang="0">
                    <a:pos x="584" y="443"/>
                  </a:cxn>
                  <a:cxn ang="0">
                    <a:pos x="616" y="427"/>
                  </a:cxn>
                  <a:cxn ang="0">
                    <a:pos x="642" y="407"/>
                  </a:cxn>
                  <a:cxn ang="0">
                    <a:pos x="663" y="387"/>
                  </a:cxn>
                  <a:cxn ang="0">
                    <a:pos x="676" y="369"/>
                  </a:cxn>
                  <a:cxn ang="0">
                    <a:pos x="688" y="355"/>
                  </a:cxn>
                  <a:cxn ang="0">
                    <a:pos x="695" y="343"/>
                  </a:cxn>
                  <a:cxn ang="0">
                    <a:pos x="701" y="332"/>
                  </a:cxn>
                  <a:cxn ang="0">
                    <a:pos x="701" y="324"/>
                  </a:cxn>
                  <a:cxn ang="0">
                    <a:pos x="705" y="327"/>
                  </a:cxn>
                  <a:cxn ang="0">
                    <a:pos x="722" y="344"/>
                  </a:cxn>
                  <a:cxn ang="0">
                    <a:pos x="753" y="377"/>
                  </a:cxn>
                  <a:cxn ang="0">
                    <a:pos x="793" y="423"/>
                  </a:cxn>
                  <a:cxn ang="0">
                    <a:pos x="839" y="476"/>
                  </a:cxn>
                  <a:cxn ang="0">
                    <a:pos x="887" y="536"/>
                  </a:cxn>
                  <a:cxn ang="0">
                    <a:pos x="930" y="598"/>
                  </a:cxn>
                  <a:cxn ang="0">
                    <a:pos x="964" y="659"/>
                  </a:cxn>
                  <a:cxn ang="0">
                    <a:pos x="1233" y="503"/>
                  </a:cxn>
                  <a:cxn ang="0">
                    <a:pos x="318" y="0"/>
                  </a:cxn>
                  <a:cxn ang="0">
                    <a:pos x="0" y="1042"/>
                  </a:cxn>
                  <a:cxn ang="0">
                    <a:pos x="211" y="1077"/>
                  </a:cxn>
                </a:cxnLst>
                <a:rect l="0" t="0" r="r" b="b"/>
                <a:pathLst>
                  <a:path w="1233" h="1077">
                    <a:moveTo>
                      <a:pt x="211" y="1077"/>
                    </a:moveTo>
                    <a:lnTo>
                      <a:pt x="211" y="1073"/>
                    </a:lnTo>
                    <a:lnTo>
                      <a:pt x="215" y="1064"/>
                    </a:lnTo>
                    <a:lnTo>
                      <a:pt x="219" y="1049"/>
                    </a:lnTo>
                    <a:lnTo>
                      <a:pt x="226" y="1030"/>
                    </a:lnTo>
                    <a:lnTo>
                      <a:pt x="233" y="1003"/>
                    </a:lnTo>
                    <a:lnTo>
                      <a:pt x="242" y="977"/>
                    </a:lnTo>
                    <a:lnTo>
                      <a:pt x="251" y="944"/>
                    </a:lnTo>
                    <a:lnTo>
                      <a:pt x="262" y="911"/>
                    </a:lnTo>
                    <a:lnTo>
                      <a:pt x="271" y="874"/>
                    </a:lnTo>
                    <a:lnTo>
                      <a:pt x="280" y="838"/>
                    </a:lnTo>
                    <a:lnTo>
                      <a:pt x="288" y="801"/>
                    </a:lnTo>
                    <a:lnTo>
                      <a:pt x="296" y="763"/>
                    </a:lnTo>
                    <a:lnTo>
                      <a:pt x="303" y="724"/>
                    </a:lnTo>
                    <a:lnTo>
                      <a:pt x="308" y="689"/>
                    </a:lnTo>
                    <a:lnTo>
                      <a:pt x="312" y="655"/>
                    </a:lnTo>
                    <a:lnTo>
                      <a:pt x="313" y="622"/>
                    </a:lnTo>
                    <a:lnTo>
                      <a:pt x="312" y="590"/>
                    </a:lnTo>
                    <a:lnTo>
                      <a:pt x="311" y="562"/>
                    </a:lnTo>
                    <a:lnTo>
                      <a:pt x="308" y="536"/>
                    </a:lnTo>
                    <a:lnTo>
                      <a:pt x="304" y="512"/>
                    </a:lnTo>
                    <a:lnTo>
                      <a:pt x="300" y="490"/>
                    </a:lnTo>
                    <a:lnTo>
                      <a:pt x="296" y="469"/>
                    </a:lnTo>
                    <a:lnTo>
                      <a:pt x="291" y="451"/>
                    </a:lnTo>
                    <a:lnTo>
                      <a:pt x="287" y="436"/>
                    </a:lnTo>
                    <a:lnTo>
                      <a:pt x="280" y="420"/>
                    </a:lnTo>
                    <a:lnTo>
                      <a:pt x="276" y="408"/>
                    </a:lnTo>
                    <a:lnTo>
                      <a:pt x="271" y="398"/>
                    </a:lnTo>
                    <a:lnTo>
                      <a:pt x="268" y="390"/>
                    </a:lnTo>
                    <a:lnTo>
                      <a:pt x="266" y="382"/>
                    </a:lnTo>
                    <a:lnTo>
                      <a:pt x="263" y="378"/>
                    </a:lnTo>
                    <a:lnTo>
                      <a:pt x="262" y="376"/>
                    </a:lnTo>
                    <a:lnTo>
                      <a:pt x="309" y="351"/>
                    </a:lnTo>
                    <a:lnTo>
                      <a:pt x="399" y="398"/>
                    </a:lnTo>
                    <a:lnTo>
                      <a:pt x="454" y="490"/>
                    </a:lnTo>
                    <a:lnTo>
                      <a:pt x="455" y="489"/>
                    </a:lnTo>
                    <a:lnTo>
                      <a:pt x="461" y="487"/>
                    </a:lnTo>
                    <a:lnTo>
                      <a:pt x="468" y="485"/>
                    </a:lnTo>
                    <a:lnTo>
                      <a:pt x="478" y="483"/>
                    </a:lnTo>
                    <a:lnTo>
                      <a:pt x="490" y="480"/>
                    </a:lnTo>
                    <a:lnTo>
                      <a:pt x="504" y="474"/>
                    </a:lnTo>
                    <a:lnTo>
                      <a:pt x="518" y="469"/>
                    </a:lnTo>
                    <a:lnTo>
                      <a:pt x="536" y="465"/>
                    </a:lnTo>
                    <a:lnTo>
                      <a:pt x="551" y="458"/>
                    </a:lnTo>
                    <a:lnTo>
                      <a:pt x="568" y="451"/>
                    </a:lnTo>
                    <a:lnTo>
                      <a:pt x="584" y="443"/>
                    </a:lnTo>
                    <a:lnTo>
                      <a:pt x="601" y="436"/>
                    </a:lnTo>
                    <a:lnTo>
                      <a:pt x="616" y="427"/>
                    </a:lnTo>
                    <a:lnTo>
                      <a:pt x="632" y="418"/>
                    </a:lnTo>
                    <a:lnTo>
                      <a:pt x="642" y="407"/>
                    </a:lnTo>
                    <a:lnTo>
                      <a:pt x="655" y="398"/>
                    </a:lnTo>
                    <a:lnTo>
                      <a:pt x="663" y="387"/>
                    </a:lnTo>
                    <a:lnTo>
                      <a:pt x="670" y="377"/>
                    </a:lnTo>
                    <a:lnTo>
                      <a:pt x="676" y="369"/>
                    </a:lnTo>
                    <a:lnTo>
                      <a:pt x="684" y="362"/>
                    </a:lnTo>
                    <a:lnTo>
                      <a:pt x="688" y="355"/>
                    </a:lnTo>
                    <a:lnTo>
                      <a:pt x="692" y="349"/>
                    </a:lnTo>
                    <a:lnTo>
                      <a:pt x="695" y="343"/>
                    </a:lnTo>
                    <a:lnTo>
                      <a:pt x="697" y="340"/>
                    </a:lnTo>
                    <a:lnTo>
                      <a:pt x="701" y="332"/>
                    </a:lnTo>
                    <a:lnTo>
                      <a:pt x="701" y="327"/>
                    </a:lnTo>
                    <a:lnTo>
                      <a:pt x="701" y="324"/>
                    </a:lnTo>
                    <a:lnTo>
                      <a:pt x="703" y="324"/>
                    </a:lnTo>
                    <a:lnTo>
                      <a:pt x="705" y="327"/>
                    </a:lnTo>
                    <a:lnTo>
                      <a:pt x="712" y="333"/>
                    </a:lnTo>
                    <a:lnTo>
                      <a:pt x="722" y="344"/>
                    </a:lnTo>
                    <a:lnTo>
                      <a:pt x="737" y="358"/>
                    </a:lnTo>
                    <a:lnTo>
                      <a:pt x="753" y="377"/>
                    </a:lnTo>
                    <a:lnTo>
                      <a:pt x="774" y="399"/>
                    </a:lnTo>
                    <a:lnTo>
                      <a:pt x="793" y="423"/>
                    </a:lnTo>
                    <a:lnTo>
                      <a:pt x="817" y="449"/>
                    </a:lnTo>
                    <a:lnTo>
                      <a:pt x="839" y="476"/>
                    </a:lnTo>
                    <a:lnTo>
                      <a:pt x="863" y="506"/>
                    </a:lnTo>
                    <a:lnTo>
                      <a:pt x="887" y="536"/>
                    </a:lnTo>
                    <a:lnTo>
                      <a:pt x="909" y="566"/>
                    </a:lnTo>
                    <a:lnTo>
                      <a:pt x="930" y="598"/>
                    </a:lnTo>
                    <a:lnTo>
                      <a:pt x="949" y="630"/>
                    </a:lnTo>
                    <a:lnTo>
                      <a:pt x="964" y="659"/>
                    </a:lnTo>
                    <a:lnTo>
                      <a:pt x="979" y="689"/>
                    </a:lnTo>
                    <a:lnTo>
                      <a:pt x="1233" y="503"/>
                    </a:lnTo>
                    <a:lnTo>
                      <a:pt x="821" y="66"/>
                    </a:lnTo>
                    <a:lnTo>
                      <a:pt x="318" y="0"/>
                    </a:lnTo>
                    <a:lnTo>
                      <a:pt x="34" y="215"/>
                    </a:lnTo>
                    <a:lnTo>
                      <a:pt x="0" y="1042"/>
                    </a:lnTo>
                    <a:lnTo>
                      <a:pt x="211" y="1077"/>
                    </a:lnTo>
                    <a:lnTo>
                      <a:pt x="211" y="1077"/>
                    </a:lnTo>
                    <a:close/>
                  </a:path>
                </a:pathLst>
              </a:custGeom>
              <a:solidFill>
                <a:srgbClr val="E6FFE6"/>
              </a:solidFill>
              <a:ln w="9525">
                <a:noFill/>
                <a:round/>
                <a:headEnd/>
                <a:tailEnd/>
              </a:ln>
            </p:spPr>
            <p:txBody>
              <a:bodyPr/>
              <a:lstStyle/>
              <a:p>
                <a:endParaRPr lang="en-IN"/>
              </a:p>
            </p:txBody>
          </p:sp>
          <p:sp>
            <p:nvSpPr>
              <p:cNvPr id="58445" name="Freeform 77"/>
              <p:cNvSpPr>
                <a:spLocks/>
              </p:cNvSpPr>
              <p:nvPr/>
            </p:nvSpPr>
            <p:spPr bwMode="auto">
              <a:xfrm>
                <a:off x="1774" y="3455"/>
                <a:ext cx="588" cy="521"/>
              </a:xfrm>
              <a:custGeom>
                <a:avLst/>
                <a:gdLst/>
                <a:ahLst/>
                <a:cxnLst>
                  <a:cxn ang="0">
                    <a:pos x="131" y="1035"/>
                  </a:cxn>
                  <a:cxn ang="0">
                    <a:pos x="139" y="1014"/>
                  </a:cxn>
                  <a:cxn ang="0">
                    <a:pos x="152" y="977"/>
                  </a:cxn>
                  <a:cxn ang="0">
                    <a:pos x="171" y="926"/>
                  </a:cxn>
                  <a:cxn ang="0">
                    <a:pos x="188" y="864"/>
                  </a:cxn>
                  <a:cxn ang="0">
                    <a:pos x="205" y="794"/>
                  </a:cxn>
                  <a:cxn ang="0">
                    <a:pos x="217" y="720"/>
                  </a:cxn>
                  <a:cxn ang="0">
                    <a:pos x="223" y="645"/>
                  </a:cxn>
                  <a:cxn ang="0">
                    <a:pos x="219" y="572"/>
                  </a:cxn>
                  <a:cxn ang="0">
                    <a:pos x="215" y="506"/>
                  </a:cxn>
                  <a:cxn ang="0">
                    <a:pos x="211" y="449"/>
                  </a:cxn>
                  <a:cxn ang="0">
                    <a:pos x="207" y="402"/>
                  </a:cxn>
                  <a:cxn ang="0">
                    <a:pos x="204" y="364"/>
                  </a:cxn>
                  <a:cxn ang="0">
                    <a:pos x="201" y="335"/>
                  </a:cxn>
                  <a:cxn ang="0">
                    <a:pos x="198" y="315"/>
                  </a:cxn>
                  <a:cxn ang="0">
                    <a:pos x="197" y="306"/>
                  </a:cxn>
                  <a:cxn ang="0">
                    <a:pos x="463" y="345"/>
                  </a:cxn>
                  <a:cxn ang="0">
                    <a:pos x="503" y="398"/>
                  </a:cxn>
                  <a:cxn ang="0">
                    <a:pos x="514" y="395"/>
                  </a:cxn>
                  <a:cxn ang="0">
                    <a:pos x="535" y="389"/>
                  </a:cxn>
                  <a:cxn ang="0">
                    <a:pos x="560" y="378"/>
                  </a:cxn>
                  <a:cxn ang="0">
                    <a:pos x="588" y="362"/>
                  </a:cxn>
                  <a:cxn ang="0">
                    <a:pos x="614" y="339"/>
                  </a:cxn>
                  <a:cxn ang="0">
                    <a:pos x="636" y="306"/>
                  </a:cxn>
                  <a:cxn ang="0">
                    <a:pos x="651" y="266"/>
                  </a:cxn>
                  <a:cxn ang="0">
                    <a:pos x="538" y="161"/>
                  </a:cxn>
                  <a:cxn ang="0">
                    <a:pos x="546" y="158"/>
                  </a:cxn>
                  <a:cxn ang="0">
                    <a:pos x="555" y="156"/>
                  </a:cxn>
                  <a:cxn ang="0">
                    <a:pos x="571" y="156"/>
                  </a:cxn>
                  <a:cxn ang="0">
                    <a:pos x="586" y="156"/>
                  </a:cxn>
                  <a:cxn ang="0">
                    <a:pos x="609" y="158"/>
                  </a:cxn>
                  <a:cxn ang="0">
                    <a:pos x="631" y="165"/>
                  </a:cxn>
                  <a:cxn ang="0">
                    <a:pos x="659" y="175"/>
                  </a:cxn>
                  <a:cxn ang="0">
                    <a:pos x="696" y="199"/>
                  </a:cxn>
                  <a:cxn ang="0">
                    <a:pos x="744" y="242"/>
                  </a:cxn>
                  <a:cxn ang="0">
                    <a:pos x="801" y="296"/>
                  </a:cxn>
                  <a:cxn ang="0">
                    <a:pos x="861" y="358"/>
                  </a:cxn>
                  <a:cxn ang="0">
                    <a:pos x="919" y="420"/>
                  </a:cxn>
                  <a:cxn ang="0">
                    <a:pos x="969" y="478"/>
                  </a:cxn>
                  <a:cxn ang="0">
                    <a:pos x="1006" y="524"/>
                  </a:cxn>
                  <a:cxn ang="0">
                    <a:pos x="1027" y="556"/>
                  </a:cxn>
                  <a:cxn ang="0">
                    <a:pos x="1040" y="79"/>
                  </a:cxn>
                  <a:cxn ang="0">
                    <a:pos x="75" y="150"/>
                  </a:cxn>
                  <a:cxn ang="0">
                    <a:pos x="131" y="1039"/>
                  </a:cxn>
                </a:cxnLst>
                <a:rect l="0" t="0" r="r" b="b"/>
                <a:pathLst>
                  <a:path w="1176" h="1043">
                    <a:moveTo>
                      <a:pt x="131" y="1039"/>
                    </a:moveTo>
                    <a:lnTo>
                      <a:pt x="131" y="1035"/>
                    </a:lnTo>
                    <a:lnTo>
                      <a:pt x="135" y="1027"/>
                    </a:lnTo>
                    <a:lnTo>
                      <a:pt x="139" y="1014"/>
                    </a:lnTo>
                    <a:lnTo>
                      <a:pt x="146" y="998"/>
                    </a:lnTo>
                    <a:lnTo>
                      <a:pt x="152" y="977"/>
                    </a:lnTo>
                    <a:lnTo>
                      <a:pt x="161" y="953"/>
                    </a:lnTo>
                    <a:lnTo>
                      <a:pt x="171" y="926"/>
                    </a:lnTo>
                    <a:lnTo>
                      <a:pt x="180" y="898"/>
                    </a:lnTo>
                    <a:lnTo>
                      <a:pt x="188" y="864"/>
                    </a:lnTo>
                    <a:lnTo>
                      <a:pt x="197" y="831"/>
                    </a:lnTo>
                    <a:lnTo>
                      <a:pt x="205" y="794"/>
                    </a:lnTo>
                    <a:lnTo>
                      <a:pt x="211" y="758"/>
                    </a:lnTo>
                    <a:lnTo>
                      <a:pt x="217" y="720"/>
                    </a:lnTo>
                    <a:lnTo>
                      <a:pt x="221" y="683"/>
                    </a:lnTo>
                    <a:lnTo>
                      <a:pt x="223" y="645"/>
                    </a:lnTo>
                    <a:lnTo>
                      <a:pt x="223" y="608"/>
                    </a:lnTo>
                    <a:lnTo>
                      <a:pt x="219" y="572"/>
                    </a:lnTo>
                    <a:lnTo>
                      <a:pt x="218" y="537"/>
                    </a:lnTo>
                    <a:lnTo>
                      <a:pt x="215" y="506"/>
                    </a:lnTo>
                    <a:lnTo>
                      <a:pt x="215" y="477"/>
                    </a:lnTo>
                    <a:lnTo>
                      <a:pt x="211" y="449"/>
                    </a:lnTo>
                    <a:lnTo>
                      <a:pt x="210" y="424"/>
                    </a:lnTo>
                    <a:lnTo>
                      <a:pt x="207" y="402"/>
                    </a:lnTo>
                    <a:lnTo>
                      <a:pt x="206" y="382"/>
                    </a:lnTo>
                    <a:lnTo>
                      <a:pt x="204" y="364"/>
                    </a:lnTo>
                    <a:lnTo>
                      <a:pt x="202" y="349"/>
                    </a:lnTo>
                    <a:lnTo>
                      <a:pt x="201" y="335"/>
                    </a:lnTo>
                    <a:lnTo>
                      <a:pt x="200" y="324"/>
                    </a:lnTo>
                    <a:lnTo>
                      <a:pt x="198" y="315"/>
                    </a:lnTo>
                    <a:lnTo>
                      <a:pt x="197" y="310"/>
                    </a:lnTo>
                    <a:lnTo>
                      <a:pt x="197" y="306"/>
                    </a:lnTo>
                    <a:lnTo>
                      <a:pt x="289" y="260"/>
                    </a:lnTo>
                    <a:lnTo>
                      <a:pt x="463" y="345"/>
                    </a:lnTo>
                    <a:lnTo>
                      <a:pt x="502" y="399"/>
                    </a:lnTo>
                    <a:lnTo>
                      <a:pt x="503" y="398"/>
                    </a:lnTo>
                    <a:lnTo>
                      <a:pt x="507" y="396"/>
                    </a:lnTo>
                    <a:lnTo>
                      <a:pt x="514" y="395"/>
                    </a:lnTo>
                    <a:lnTo>
                      <a:pt x="525" y="393"/>
                    </a:lnTo>
                    <a:lnTo>
                      <a:pt x="535" y="389"/>
                    </a:lnTo>
                    <a:lnTo>
                      <a:pt x="547" y="385"/>
                    </a:lnTo>
                    <a:lnTo>
                      <a:pt x="560" y="378"/>
                    </a:lnTo>
                    <a:lnTo>
                      <a:pt x="575" y="371"/>
                    </a:lnTo>
                    <a:lnTo>
                      <a:pt x="588" y="362"/>
                    </a:lnTo>
                    <a:lnTo>
                      <a:pt x="602" y="352"/>
                    </a:lnTo>
                    <a:lnTo>
                      <a:pt x="614" y="339"/>
                    </a:lnTo>
                    <a:lnTo>
                      <a:pt x="627" y="324"/>
                    </a:lnTo>
                    <a:lnTo>
                      <a:pt x="636" y="306"/>
                    </a:lnTo>
                    <a:lnTo>
                      <a:pt x="646" y="287"/>
                    </a:lnTo>
                    <a:lnTo>
                      <a:pt x="651" y="266"/>
                    </a:lnTo>
                    <a:lnTo>
                      <a:pt x="655" y="241"/>
                    </a:lnTo>
                    <a:lnTo>
                      <a:pt x="538" y="161"/>
                    </a:lnTo>
                    <a:lnTo>
                      <a:pt x="539" y="160"/>
                    </a:lnTo>
                    <a:lnTo>
                      <a:pt x="546" y="158"/>
                    </a:lnTo>
                    <a:lnTo>
                      <a:pt x="550" y="156"/>
                    </a:lnTo>
                    <a:lnTo>
                      <a:pt x="555" y="156"/>
                    </a:lnTo>
                    <a:lnTo>
                      <a:pt x="561" y="156"/>
                    </a:lnTo>
                    <a:lnTo>
                      <a:pt x="571" y="156"/>
                    </a:lnTo>
                    <a:lnTo>
                      <a:pt x="577" y="154"/>
                    </a:lnTo>
                    <a:lnTo>
                      <a:pt x="586" y="156"/>
                    </a:lnTo>
                    <a:lnTo>
                      <a:pt x="596" y="156"/>
                    </a:lnTo>
                    <a:lnTo>
                      <a:pt x="609" y="158"/>
                    </a:lnTo>
                    <a:lnTo>
                      <a:pt x="618" y="160"/>
                    </a:lnTo>
                    <a:lnTo>
                      <a:pt x="631" y="165"/>
                    </a:lnTo>
                    <a:lnTo>
                      <a:pt x="644" y="169"/>
                    </a:lnTo>
                    <a:lnTo>
                      <a:pt x="659" y="175"/>
                    </a:lnTo>
                    <a:lnTo>
                      <a:pt x="675" y="183"/>
                    </a:lnTo>
                    <a:lnTo>
                      <a:pt x="696" y="199"/>
                    </a:lnTo>
                    <a:lnTo>
                      <a:pt x="718" y="217"/>
                    </a:lnTo>
                    <a:lnTo>
                      <a:pt x="744" y="242"/>
                    </a:lnTo>
                    <a:lnTo>
                      <a:pt x="771" y="267"/>
                    </a:lnTo>
                    <a:lnTo>
                      <a:pt x="801" y="296"/>
                    </a:lnTo>
                    <a:lnTo>
                      <a:pt x="831" y="327"/>
                    </a:lnTo>
                    <a:lnTo>
                      <a:pt x="861" y="358"/>
                    </a:lnTo>
                    <a:lnTo>
                      <a:pt x="890" y="390"/>
                    </a:lnTo>
                    <a:lnTo>
                      <a:pt x="919" y="420"/>
                    </a:lnTo>
                    <a:lnTo>
                      <a:pt x="944" y="450"/>
                    </a:lnTo>
                    <a:lnTo>
                      <a:pt x="969" y="478"/>
                    </a:lnTo>
                    <a:lnTo>
                      <a:pt x="989" y="503"/>
                    </a:lnTo>
                    <a:lnTo>
                      <a:pt x="1006" y="524"/>
                    </a:lnTo>
                    <a:lnTo>
                      <a:pt x="1018" y="543"/>
                    </a:lnTo>
                    <a:lnTo>
                      <a:pt x="1027" y="556"/>
                    </a:lnTo>
                    <a:lnTo>
                      <a:pt x="1176" y="443"/>
                    </a:lnTo>
                    <a:lnTo>
                      <a:pt x="1040" y="79"/>
                    </a:lnTo>
                    <a:lnTo>
                      <a:pt x="397" y="0"/>
                    </a:lnTo>
                    <a:lnTo>
                      <a:pt x="75" y="150"/>
                    </a:lnTo>
                    <a:lnTo>
                      <a:pt x="0" y="1043"/>
                    </a:lnTo>
                    <a:lnTo>
                      <a:pt x="131" y="1039"/>
                    </a:lnTo>
                    <a:lnTo>
                      <a:pt x="131" y="1039"/>
                    </a:lnTo>
                    <a:close/>
                  </a:path>
                </a:pathLst>
              </a:custGeom>
              <a:solidFill>
                <a:srgbClr val="FCFFFC"/>
              </a:solidFill>
              <a:ln w="9525">
                <a:noFill/>
                <a:round/>
                <a:headEnd/>
                <a:tailEnd/>
              </a:ln>
            </p:spPr>
            <p:txBody>
              <a:bodyPr/>
              <a:lstStyle/>
              <a:p>
                <a:endParaRPr lang="en-IN"/>
              </a:p>
            </p:txBody>
          </p:sp>
          <p:sp>
            <p:nvSpPr>
              <p:cNvPr id="58446" name="Freeform 78"/>
              <p:cNvSpPr>
                <a:spLocks/>
              </p:cNvSpPr>
              <p:nvPr/>
            </p:nvSpPr>
            <p:spPr bwMode="auto">
              <a:xfrm>
                <a:off x="2112" y="2945"/>
                <a:ext cx="519" cy="856"/>
              </a:xfrm>
              <a:custGeom>
                <a:avLst/>
                <a:gdLst/>
                <a:ahLst/>
                <a:cxnLst>
                  <a:cxn ang="0">
                    <a:pos x="9" y="0"/>
                  </a:cxn>
                  <a:cxn ang="0">
                    <a:pos x="176" y="18"/>
                  </a:cxn>
                  <a:cxn ang="0">
                    <a:pos x="210" y="114"/>
                  </a:cxn>
                  <a:cxn ang="0">
                    <a:pos x="312" y="483"/>
                  </a:cxn>
                  <a:cxn ang="0">
                    <a:pos x="579" y="737"/>
                  </a:cxn>
                  <a:cxn ang="0">
                    <a:pos x="653" y="1172"/>
                  </a:cxn>
                  <a:cxn ang="0">
                    <a:pos x="805" y="1386"/>
                  </a:cxn>
                  <a:cxn ang="0">
                    <a:pos x="980" y="1438"/>
                  </a:cxn>
                  <a:cxn ang="0">
                    <a:pos x="1037" y="1628"/>
                  </a:cxn>
                  <a:cxn ang="0">
                    <a:pos x="942" y="1711"/>
                  </a:cxn>
                  <a:cxn ang="0">
                    <a:pos x="391" y="1188"/>
                  </a:cxn>
                  <a:cxn ang="0">
                    <a:pos x="0" y="54"/>
                  </a:cxn>
                  <a:cxn ang="0">
                    <a:pos x="9" y="0"/>
                  </a:cxn>
                  <a:cxn ang="0">
                    <a:pos x="9" y="0"/>
                  </a:cxn>
                </a:cxnLst>
                <a:rect l="0" t="0" r="r" b="b"/>
                <a:pathLst>
                  <a:path w="1037" h="1711">
                    <a:moveTo>
                      <a:pt x="9" y="0"/>
                    </a:moveTo>
                    <a:lnTo>
                      <a:pt x="176" y="18"/>
                    </a:lnTo>
                    <a:lnTo>
                      <a:pt x="210" y="114"/>
                    </a:lnTo>
                    <a:lnTo>
                      <a:pt x="312" y="483"/>
                    </a:lnTo>
                    <a:lnTo>
                      <a:pt x="579" y="737"/>
                    </a:lnTo>
                    <a:lnTo>
                      <a:pt x="653" y="1172"/>
                    </a:lnTo>
                    <a:lnTo>
                      <a:pt x="805" y="1386"/>
                    </a:lnTo>
                    <a:lnTo>
                      <a:pt x="980" y="1438"/>
                    </a:lnTo>
                    <a:lnTo>
                      <a:pt x="1037" y="1628"/>
                    </a:lnTo>
                    <a:lnTo>
                      <a:pt x="942" y="1711"/>
                    </a:lnTo>
                    <a:lnTo>
                      <a:pt x="391" y="1188"/>
                    </a:lnTo>
                    <a:lnTo>
                      <a:pt x="0" y="54"/>
                    </a:lnTo>
                    <a:lnTo>
                      <a:pt x="9" y="0"/>
                    </a:lnTo>
                    <a:lnTo>
                      <a:pt x="9" y="0"/>
                    </a:lnTo>
                    <a:close/>
                  </a:path>
                </a:pathLst>
              </a:custGeom>
              <a:solidFill>
                <a:schemeClr val="folHlink"/>
              </a:solidFill>
              <a:ln w="9525">
                <a:noFill/>
                <a:round/>
                <a:headEnd/>
                <a:tailEnd/>
              </a:ln>
            </p:spPr>
            <p:txBody>
              <a:bodyPr/>
              <a:lstStyle/>
              <a:p>
                <a:endParaRPr lang="en-IN"/>
              </a:p>
            </p:txBody>
          </p:sp>
          <p:sp>
            <p:nvSpPr>
              <p:cNvPr id="58447" name="Freeform 79"/>
              <p:cNvSpPr>
                <a:spLocks/>
              </p:cNvSpPr>
              <p:nvPr/>
            </p:nvSpPr>
            <p:spPr bwMode="auto">
              <a:xfrm>
                <a:off x="2012" y="3565"/>
                <a:ext cx="63" cy="62"/>
              </a:xfrm>
              <a:custGeom>
                <a:avLst/>
                <a:gdLst/>
                <a:ahLst/>
                <a:cxnLst>
                  <a:cxn ang="0">
                    <a:pos x="50" y="8"/>
                  </a:cxn>
                  <a:cxn ang="0">
                    <a:pos x="79" y="0"/>
                  </a:cxn>
                  <a:cxn ang="0">
                    <a:pos x="118" y="17"/>
                  </a:cxn>
                  <a:cxn ang="0">
                    <a:pos x="112" y="34"/>
                  </a:cxn>
                  <a:cxn ang="0">
                    <a:pos x="80" y="26"/>
                  </a:cxn>
                  <a:cxn ang="0">
                    <a:pos x="77" y="32"/>
                  </a:cxn>
                  <a:cxn ang="0">
                    <a:pos x="125" y="65"/>
                  </a:cxn>
                  <a:cxn ang="0">
                    <a:pos x="118" y="79"/>
                  </a:cxn>
                  <a:cxn ang="0">
                    <a:pos x="113" y="78"/>
                  </a:cxn>
                  <a:cxn ang="0">
                    <a:pos x="106" y="75"/>
                  </a:cxn>
                  <a:cxn ang="0">
                    <a:pos x="101" y="74"/>
                  </a:cxn>
                  <a:cxn ang="0">
                    <a:pos x="96" y="71"/>
                  </a:cxn>
                  <a:cxn ang="0">
                    <a:pos x="89" y="69"/>
                  </a:cxn>
                  <a:cxn ang="0">
                    <a:pos x="83" y="67"/>
                  </a:cxn>
                  <a:cxn ang="0">
                    <a:pos x="77" y="65"/>
                  </a:cxn>
                  <a:cxn ang="0">
                    <a:pos x="74" y="63"/>
                  </a:cxn>
                  <a:cxn ang="0">
                    <a:pos x="109" y="98"/>
                  </a:cxn>
                  <a:cxn ang="0">
                    <a:pos x="100" y="108"/>
                  </a:cxn>
                  <a:cxn ang="0">
                    <a:pos x="88" y="101"/>
                  </a:cxn>
                  <a:cxn ang="0">
                    <a:pos x="77" y="95"/>
                  </a:cxn>
                  <a:cxn ang="0">
                    <a:pos x="72" y="91"/>
                  </a:cxn>
                  <a:cxn ang="0">
                    <a:pos x="66" y="87"/>
                  </a:cxn>
                  <a:cxn ang="0">
                    <a:pos x="60" y="83"/>
                  </a:cxn>
                  <a:cxn ang="0">
                    <a:pos x="56" y="79"/>
                  </a:cxn>
                  <a:cxn ang="0">
                    <a:pos x="79" y="117"/>
                  </a:cxn>
                  <a:cxn ang="0">
                    <a:pos x="67" y="125"/>
                  </a:cxn>
                  <a:cxn ang="0">
                    <a:pos x="59" y="116"/>
                  </a:cxn>
                  <a:cxn ang="0">
                    <a:pos x="51" y="108"/>
                  </a:cxn>
                  <a:cxn ang="0">
                    <a:pos x="42" y="99"/>
                  </a:cxn>
                  <a:cxn ang="0">
                    <a:pos x="37" y="92"/>
                  </a:cxn>
                  <a:cxn ang="0">
                    <a:pos x="46" y="125"/>
                  </a:cxn>
                  <a:cxn ang="0">
                    <a:pos x="31" y="120"/>
                  </a:cxn>
                  <a:cxn ang="0">
                    <a:pos x="0" y="72"/>
                  </a:cxn>
                  <a:cxn ang="0">
                    <a:pos x="50" y="8"/>
                  </a:cxn>
                  <a:cxn ang="0">
                    <a:pos x="50" y="8"/>
                  </a:cxn>
                </a:cxnLst>
                <a:rect l="0" t="0" r="r" b="b"/>
                <a:pathLst>
                  <a:path w="125" h="125">
                    <a:moveTo>
                      <a:pt x="50" y="8"/>
                    </a:moveTo>
                    <a:lnTo>
                      <a:pt x="79" y="0"/>
                    </a:lnTo>
                    <a:lnTo>
                      <a:pt x="118" y="17"/>
                    </a:lnTo>
                    <a:lnTo>
                      <a:pt x="112" y="34"/>
                    </a:lnTo>
                    <a:lnTo>
                      <a:pt x="80" y="26"/>
                    </a:lnTo>
                    <a:lnTo>
                      <a:pt x="77" y="32"/>
                    </a:lnTo>
                    <a:lnTo>
                      <a:pt x="125" y="65"/>
                    </a:lnTo>
                    <a:lnTo>
                      <a:pt x="118" y="79"/>
                    </a:lnTo>
                    <a:lnTo>
                      <a:pt x="113" y="78"/>
                    </a:lnTo>
                    <a:lnTo>
                      <a:pt x="106" y="75"/>
                    </a:lnTo>
                    <a:lnTo>
                      <a:pt x="101" y="74"/>
                    </a:lnTo>
                    <a:lnTo>
                      <a:pt x="96" y="71"/>
                    </a:lnTo>
                    <a:lnTo>
                      <a:pt x="89" y="69"/>
                    </a:lnTo>
                    <a:lnTo>
                      <a:pt x="83" y="67"/>
                    </a:lnTo>
                    <a:lnTo>
                      <a:pt x="77" y="65"/>
                    </a:lnTo>
                    <a:lnTo>
                      <a:pt x="74" y="63"/>
                    </a:lnTo>
                    <a:lnTo>
                      <a:pt x="109" y="98"/>
                    </a:lnTo>
                    <a:lnTo>
                      <a:pt x="100" y="108"/>
                    </a:lnTo>
                    <a:lnTo>
                      <a:pt x="88" y="101"/>
                    </a:lnTo>
                    <a:lnTo>
                      <a:pt x="77" y="95"/>
                    </a:lnTo>
                    <a:lnTo>
                      <a:pt x="72" y="91"/>
                    </a:lnTo>
                    <a:lnTo>
                      <a:pt x="66" y="87"/>
                    </a:lnTo>
                    <a:lnTo>
                      <a:pt x="60" y="83"/>
                    </a:lnTo>
                    <a:lnTo>
                      <a:pt x="56" y="79"/>
                    </a:lnTo>
                    <a:lnTo>
                      <a:pt x="79" y="117"/>
                    </a:lnTo>
                    <a:lnTo>
                      <a:pt x="67" y="125"/>
                    </a:lnTo>
                    <a:lnTo>
                      <a:pt x="59" y="116"/>
                    </a:lnTo>
                    <a:lnTo>
                      <a:pt x="51" y="108"/>
                    </a:lnTo>
                    <a:lnTo>
                      <a:pt x="42" y="99"/>
                    </a:lnTo>
                    <a:lnTo>
                      <a:pt x="37" y="92"/>
                    </a:lnTo>
                    <a:lnTo>
                      <a:pt x="46" y="125"/>
                    </a:lnTo>
                    <a:lnTo>
                      <a:pt x="31" y="120"/>
                    </a:lnTo>
                    <a:lnTo>
                      <a:pt x="0" y="72"/>
                    </a:lnTo>
                    <a:lnTo>
                      <a:pt x="50" y="8"/>
                    </a:lnTo>
                    <a:lnTo>
                      <a:pt x="50" y="8"/>
                    </a:lnTo>
                    <a:close/>
                  </a:path>
                </a:pathLst>
              </a:custGeom>
              <a:solidFill>
                <a:srgbClr val="E68034"/>
              </a:solidFill>
              <a:ln w="9525">
                <a:noFill/>
                <a:round/>
                <a:headEnd/>
                <a:tailEnd/>
              </a:ln>
            </p:spPr>
            <p:txBody>
              <a:bodyPr/>
              <a:lstStyle/>
              <a:p>
                <a:endParaRPr lang="en-IN"/>
              </a:p>
            </p:txBody>
          </p:sp>
          <p:sp>
            <p:nvSpPr>
              <p:cNvPr id="58448" name="Freeform 80"/>
              <p:cNvSpPr>
                <a:spLocks/>
              </p:cNvSpPr>
              <p:nvPr/>
            </p:nvSpPr>
            <p:spPr bwMode="auto">
              <a:xfrm>
                <a:off x="2064" y="2928"/>
                <a:ext cx="531" cy="907"/>
              </a:xfrm>
              <a:custGeom>
                <a:avLst/>
                <a:gdLst/>
                <a:ahLst/>
                <a:cxnLst>
                  <a:cxn ang="0">
                    <a:pos x="0" y="0"/>
                  </a:cxn>
                  <a:cxn ang="0">
                    <a:pos x="155" y="17"/>
                  </a:cxn>
                  <a:cxn ang="0">
                    <a:pos x="214" y="138"/>
                  </a:cxn>
                  <a:cxn ang="0">
                    <a:pos x="301" y="488"/>
                  </a:cxn>
                  <a:cxn ang="0">
                    <a:pos x="577" y="748"/>
                  </a:cxn>
                  <a:cxn ang="0">
                    <a:pos x="639" y="1187"/>
                  </a:cxn>
                  <a:cxn ang="0">
                    <a:pos x="837" y="1444"/>
                  </a:cxn>
                  <a:cxn ang="0">
                    <a:pos x="1002" y="1489"/>
                  </a:cxn>
                  <a:cxn ang="0">
                    <a:pos x="1062" y="1720"/>
                  </a:cxn>
                  <a:cxn ang="0">
                    <a:pos x="956" y="1814"/>
                  </a:cxn>
                  <a:cxn ang="0">
                    <a:pos x="389" y="1116"/>
                  </a:cxn>
                  <a:cxn ang="0">
                    <a:pos x="0" y="0"/>
                  </a:cxn>
                  <a:cxn ang="0">
                    <a:pos x="0" y="0"/>
                  </a:cxn>
                </a:cxnLst>
                <a:rect l="0" t="0" r="r" b="b"/>
                <a:pathLst>
                  <a:path w="1062" h="1814">
                    <a:moveTo>
                      <a:pt x="0" y="0"/>
                    </a:moveTo>
                    <a:lnTo>
                      <a:pt x="155" y="17"/>
                    </a:lnTo>
                    <a:lnTo>
                      <a:pt x="214" y="138"/>
                    </a:lnTo>
                    <a:lnTo>
                      <a:pt x="301" y="488"/>
                    </a:lnTo>
                    <a:lnTo>
                      <a:pt x="577" y="748"/>
                    </a:lnTo>
                    <a:lnTo>
                      <a:pt x="639" y="1187"/>
                    </a:lnTo>
                    <a:lnTo>
                      <a:pt x="837" y="1444"/>
                    </a:lnTo>
                    <a:lnTo>
                      <a:pt x="1002" y="1489"/>
                    </a:lnTo>
                    <a:lnTo>
                      <a:pt x="1062" y="1720"/>
                    </a:lnTo>
                    <a:lnTo>
                      <a:pt x="956" y="1814"/>
                    </a:lnTo>
                    <a:lnTo>
                      <a:pt x="389" y="1116"/>
                    </a:lnTo>
                    <a:lnTo>
                      <a:pt x="0" y="0"/>
                    </a:lnTo>
                    <a:lnTo>
                      <a:pt x="0" y="0"/>
                    </a:lnTo>
                    <a:close/>
                  </a:path>
                </a:pathLst>
              </a:custGeom>
              <a:solidFill>
                <a:schemeClr val="folHlink"/>
              </a:solidFill>
              <a:ln w="9525">
                <a:noFill/>
                <a:round/>
                <a:headEnd/>
                <a:tailEnd/>
              </a:ln>
            </p:spPr>
            <p:txBody>
              <a:bodyPr/>
              <a:lstStyle/>
              <a:p>
                <a:endParaRPr lang="en-IN"/>
              </a:p>
            </p:txBody>
          </p:sp>
          <p:sp>
            <p:nvSpPr>
              <p:cNvPr id="58449" name="Freeform 81"/>
              <p:cNvSpPr>
                <a:spLocks/>
              </p:cNvSpPr>
              <p:nvPr/>
            </p:nvSpPr>
            <p:spPr bwMode="auto">
              <a:xfrm>
                <a:off x="2045" y="2932"/>
                <a:ext cx="542" cy="950"/>
              </a:xfrm>
              <a:custGeom>
                <a:avLst/>
                <a:gdLst/>
                <a:ahLst/>
                <a:cxnLst>
                  <a:cxn ang="0">
                    <a:pos x="0" y="0"/>
                  </a:cxn>
                  <a:cxn ang="0">
                    <a:pos x="146" y="17"/>
                  </a:cxn>
                  <a:cxn ang="0">
                    <a:pos x="220" y="128"/>
                  </a:cxn>
                  <a:cxn ang="0">
                    <a:pos x="291" y="493"/>
                  </a:cxn>
                  <a:cxn ang="0">
                    <a:pos x="592" y="751"/>
                  </a:cxn>
                  <a:cxn ang="0">
                    <a:pos x="662" y="1211"/>
                  </a:cxn>
                  <a:cxn ang="0">
                    <a:pos x="859" y="1491"/>
                  </a:cxn>
                  <a:cxn ang="0">
                    <a:pos x="1025" y="1532"/>
                  </a:cxn>
                  <a:cxn ang="0">
                    <a:pos x="1086" y="1809"/>
                  </a:cxn>
                  <a:cxn ang="0">
                    <a:pos x="984" y="1901"/>
                  </a:cxn>
                  <a:cxn ang="0">
                    <a:pos x="820" y="1580"/>
                  </a:cxn>
                  <a:cxn ang="0">
                    <a:pos x="611" y="1413"/>
                  </a:cxn>
                  <a:cxn ang="0">
                    <a:pos x="506" y="1186"/>
                  </a:cxn>
                  <a:cxn ang="0">
                    <a:pos x="382" y="764"/>
                  </a:cxn>
                  <a:cxn ang="0">
                    <a:pos x="128" y="545"/>
                  </a:cxn>
                  <a:cxn ang="0">
                    <a:pos x="0" y="0"/>
                  </a:cxn>
                  <a:cxn ang="0">
                    <a:pos x="0" y="0"/>
                  </a:cxn>
                </a:cxnLst>
                <a:rect l="0" t="0" r="r" b="b"/>
                <a:pathLst>
                  <a:path w="1086" h="1901">
                    <a:moveTo>
                      <a:pt x="0" y="0"/>
                    </a:moveTo>
                    <a:lnTo>
                      <a:pt x="146" y="17"/>
                    </a:lnTo>
                    <a:lnTo>
                      <a:pt x="220" y="128"/>
                    </a:lnTo>
                    <a:lnTo>
                      <a:pt x="291" y="493"/>
                    </a:lnTo>
                    <a:lnTo>
                      <a:pt x="592" y="751"/>
                    </a:lnTo>
                    <a:lnTo>
                      <a:pt x="662" y="1211"/>
                    </a:lnTo>
                    <a:lnTo>
                      <a:pt x="859" y="1491"/>
                    </a:lnTo>
                    <a:lnTo>
                      <a:pt x="1025" y="1532"/>
                    </a:lnTo>
                    <a:lnTo>
                      <a:pt x="1086" y="1809"/>
                    </a:lnTo>
                    <a:lnTo>
                      <a:pt x="984" y="1901"/>
                    </a:lnTo>
                    <a:lnTo>
                      <a:pt x="820" y="1580"/>
                    </a:lnTo>
                    <a:lnTo>
                      <a:pt x="611" y="1413"/>
                    </a:lnTo>
                    <a:lnTo>
                      <a:pt x="506" y="1186"/>
                    </a:lnTo>
                    <a:lnTo>
                      <a:pt x="382" y="764"/>
                    </a:lnTo>
                    <a:lnTo>
                      <a:pt x="128" y="545"/>
                    </a:lnTo>
                    <a:lnTo>
                      <a:pt x="0" y="0"/>
                    </a:lnTo>
                    <a:lnTo>
                      <a:pt x="0" y="0"/>
                    </a:lnTo>
                    <a:close/>
                  </a:path>
                </a:pathLst>
              </a:custGeom>
              <a:solidFill>
                <a:schemeClr val="folHlink"/>
              </a:solidFill>
              <a:ln w="9525">
                <a:noFill/>
                <a:round/>
                <a:headEnd/>
                <a:tailEnd/>
              </a:ln>
            </p:spPr>
            <p:txBody>
              <a:bodyPr/>
              <a:lstStyle/>
              <a:p>
                <a:endParaRPr lang="en-IN"/>
              </a:p>
            </p:txBody>
          </p:sp>
          <p:sp>
            <p:nvSpPr>
              <p:cNvPr id="58450" name="Freeform 82"/>
              <p:cNvSpPr>
                <a:spLocks/>
              </p:cNvSpPr>
              <p:nvPr/>
            </p:nvSpPr>
            <p:spPr bwMode="auto">
              <a:xfrm>
                <a:off x="1159" y="3908"/>
                <a:ext cx="952" cy="399"/>
              </a:xfrm>
              <a:custGeom>
                <a:avLst/>
                <a:gdLst/>
                <a:ahLst/>
                <a:cxnLst>
                  <a:cxn ang="0">
                    <a:pos x="23" y="0"/>
                  </a:cxn>
                  <a:cxn ang="0">
                    <a:pos x="0" y="270"/>
                  </a:cxn>
                  <a:cxn ang="0">
                    <a:pos x="261" y="307"/>
                  </a:cxn>
                  <a:cxn ang="0">
                    <a:pos x="445" y="412"/>
                  </a:cxn>
                  <a:cxn ang="0">
                    <a:pos x="799" y="469"/>
                  </a:cxn>
                  <a:cxn ang="0">
                    <a:pos x="991" y="600"/>
                  </a:cxn>
                  <a:cxn ang="0">
                    <a:pos x="1372" y="649"/>
                  </a:cxn>
                  <a:cxn ang="0">
                    <a:pos x="1676" y="787"/>
                  </a:cxn>
                  <a:cxn ang="0">
                    <a:pos x="1800" y="798"/>
                  </a:cxn>
                  <a:cxn ang="0">
                    <a:pos x="1905" y="712"/>
                  </a:cxn>
                  <a:cxn ang="0">
                    <a:pos x="457" y="36"/>
                  </a:cxn>
                  <a:cxn ang="0">
                    <a:pos x="23" y="0"/>
                  </a:cxn>
                  <a:cxn ang="0">
                    <a:pos x="23" y="0"/>
                  </a:cxn>
                </a:cxnLst>
                <a:rect l="0" t="0" r="r" b="b"/>
                <a:pathLst>
                  <a:path w="1905" h="798">
                    <a:moveTo>
                      <a:pt x="23" y="0"/>
                    </a:moveTo>
                    <a:lnTo>
                      <a:pt x="0" y="270"/>
                    </a:lnTo>
                    <a:lnTo>
                      <a:pt x="261" y="307"/>
                    </a:lnTo>
                    <a:lnTo>
                      <a:pt x="445" y="412"/>
                    </a:lnTo>
                    <a:lnTo>
                      <a:pt x="799" y="469"/>
                    </a:lnTo>
                    <a:lnTo>
                      <a:pt x="991" y="600"/>
                    </a:lnTo>
                    <a:lnTo>
                      <a:pt x="1372" y="649"/>
                    </a:lnTo>
                    <a:lnTo>
                      <a:pt x="1676" y="787"/>
                    </a:lnTo>
                    <a:lnTo>
                      <a:pt x="1800" y="798"/>
                    </a:lnTo>
                    <a:lnTo>
                      <a:pt x="1905" y="712"/>
                    </a:lnTo>
                    <a:lnTo>
                      <a:pt x="457" y="36"/>
                    </a:lnTo>
                    <a:lnTo>
                      <a:pt x="23" y="0"/>
                    </a:lnTo>
                    <a:lnTo>
                      <a:pt x="23" y="0"/>
                    </a:lnTo>
                    <a:close/>
                  </a:path>
                </a:pathLst>
              </a:custGeom>
              <a:solidFill>
                <a:schemeClr val="folHlink"/>
              </a:solidFill>
              <a:ln w="9525">
                <a:noFill/>
                <a:round/>
                <a:headEnd/>
                <a:tailEnd/>
              </a:ln>
            </p:spPr>
            <p:txBody>
              <a:bodyPr/>
              <a:lstStyle/>
              <a:p>
                <a:endParaRPr lang="en-IN"/>
              </a:p>
            </p:txBody>
          </p:sp>
          <p:sp>
            <p:nvSpPr>
              <p:cNvPr id="58451" name="Freeform 83"/>
              <p:cNvSpPr>
                <a:spLocks/>
              </p:cNvSpPr>
              <p:nvPr/>
            </p:nvSpPr>
            <p:spPr bwMode="auto">
              <a:xfrm>
                <a:off x="1169" y="3807"/>
                <a:ext cx="958" cy="471"/>
              </a:xfrm>
              <a:custGeom>
                <a:avLst/>
                <a:gdLst/>
                <a:ahLst/>
                <a:cxnLst>
                  <a:cxn ang="0">
                    <a:pos x="20" y="0"/>
                  </a:cxn>
                  <a:cxn ang="0">
                    <a:pos x="0" y="233"/>
                  </a:cxn>
                  <a:cxn ang="0">
                    <a:pos x="271" y="290"/>
                  </a:cxn>
                  <a:cxn ang="0">
                    <a:pos x="367" y="465"/>
                  </a:cxn>
                  <a:cxn ang="0">
                    <a:pos x="778" y="544"/>
                  </a:cxn>
                  <a:cxn ang="0">
                    <a:pos x="947" y="685"/>
                  </a:cxn>
                  <a:cxn ang="0">
                    <a:pos x="1376" y="751"/>
                  </a:cxn>
                  <a:cxn ang="0">
                    <a:pos x="1718" y="920"/>
                  </a:cxn>
                  <a:cxn ang="0">
                    <a:pos x="1853" y="943"/>
                  </a:cxn>
                  <a:cxn ang="0">
                    <a:pos x="1916" y="886"/>
                  </a:cxn>
                  <a:cxn ang="0">
                    <a:pos x="1884" y="820"/>
                  </a:cxn>
                  <a:cxn ang="0">
                    <a:pos x="20" y="0"/>
                  </a:cxn>
                  <a:cxn ang="0">
                    <a:pos x="20" y="0"/>
                  </a:cxn>
                </a:cxnLst>
                <a:rect l="0" t="0" r="r" b="b"/>
                <a:pathLst>
                  <a:path w="1916" h="943">
                    <a:moveTo>
                      <a:pt x="20" y="0"/>
                    </a:moveTo>
                    <a:lnTo>
                      <a:pt x="0" y="233"/>
                    </a:lnTo>
                    <a:lnTo>
                      <a:pt x="271" y="290"/>
                    </a:lnTo>
                    <a:lnTo>
                      <a:pt x="367" y="465"/>
                    </a:lnTo>
                    <a:lnTo>
                      <a:pt x="778" y="544"/>
                    </a:lnTo>
                    <a:lnTo>
                      <a:pt x="947" y="685"/>
                    </a:lnTo>
                    <a:lnTo>
                      <a:pt x="1376" y="751"/>
                    </a:lnTo>
                    <a:lnTo>
                      <a:pt x="1718" y="920"/>
                    </a:lnTo>
                    <a:lnTo>
                      <a:pt x="1853" y="943"/>
                    </a:lnTo>
                    <a:lnTo>
                      <a:pt x="1916" y="886"/>
                    </a:lnTo>
                    <a:lnTo>
                      <a:pt x="1884" y="820"/>
                    </a:lnTo>
                    <a:lnTo>
                      <a:pt x="20" y="0"/>
                    </a:lnTo>
                    <a:lnTo>
                      <a:pt x="20" y="0"/>
                    </a:lnTo>
                    <a:close/>
                  </a:path>
                </a:pathLst>
              </a:custGeom>
              <a:solidFill>
                <a:schemeClr val="folHlink"/>
              </a:solidFill>
              <a:ln w="9525">
                <a:noFill/>
                <a:round/>
                <a:headEnd/>
                <a:tailEnd/>
              </a:ln>
            </p:spPr>
            <p:txBody>
              <a:bodyPr/>
              <a:lstStyle/>
              <a:p>
                <a:endParaRPr lang="en-IN"/>
              </a:p>
            </p:txBody>
          </p:sp>
          <p:sp>
            <p:nvSpPr>
              <p:cNvPr id="58452" name="Freeform 84"/>
              <p:cNvSpPr>
                <a:spLocks/>
              </p:cNvSpPr>
              <p:nvPr/>
            </p:nvSpPr>
            <p:spPr bwMode="auto">
              <a:xfrm>
                <a:off x="1177" y="3717"/>
                <a:ext cx="975" cy="542"/>
              </a:xfrm>
              <a:custGeom>
                <a:avLst/>
                <a:gdLst/>
                <a:ahLst/>
                <a:cxnLst>
                  <a:cxn ang="0">
                    <a:pos x="17" y="0"/>
                  </a:cxn>
                  <a:cxn ang="0">
                    <a:pos x="0" y="212"/>
                  </a:cxn>
                  <a:cxn ang="0">
                    <a:pos x="271" y="307"/>
                  </a:cxn>
                  <a:cxn ang="0">
                    <a:pos x="368" y="527"/>
                  </a:cxn>
                  <a:cxn ang="0">
                    <a:pos x="783" y="610"/>
                  </a:cxn>
                  <a:cxn ang="0">
                    <a:pos x="931" y="787"/>
                  </a:cxn>
                  <a:cxn ang="0">
                    <a:pos x="1360" y="806"/>
                  </a:cxn>
                  <a:cxn ang="0">
                    <a:pos x="1505" y="926"/>
                  </a:cxn>
                  <a:cxn ang="0">
                    <a:pos x="1720" y="1043"/>
                  </a:cxn>
                  <a:cxn ang="0">
                    <a:pos x="1821" y="1043"/>
                  </a:cxn>
                  <a:cxn ang="0">
                    <a:pos x="1877" y="1085"/>
                  </a:cxn>
                  <a:cxn ang="0">
                    <a:pos x="1950" y="1018"/>
                  </a:cxn>
                  <a:cxn ang="0">
                    <a:pos x="1868" y="915"/>
                  </a:cxn>
                  <a:cxn ang="0">
                    <a:pos x="1338" y="610"/>
                  </a:cxn>
                  <a:cxn ang="0">
                    <a:pos x="438" y="258"/>
                  </a:cxn>
                  <a:cxn ang="0">
                    <a:pos x="288" y="62"/>
                  </a:cxn>
                  <a:cxn ang="0">
                    <a:pos x="17" y="0"/>
                  </a:cxn>
                  <a:cxn ang="0">
                    <a:pos x="17" y="0"/>
                  </a:cxn>
                </a:cxnLst>
                <a:rect l="0" t="0" r="r" b="b"/>
                <a:pathLst>
                  <a:path w="1950" h="1085">
                    <a:moveTo>
                      <a:pt x="17" y="0"/>
                    </a:moveTo>
                    <a:lnTo>
                      <a:pt x="0" y="212"/>
                    </a:lnTo>
                    <a:lnTo>
                      <a:pt x="271" y="307"/>
                    </a:lnTo>
                    <a:lnTo>
                      <a:pt x="368" y="527"/>
                    </a:lnTo>
                    <a:lnTo>
                      <a:pt x="783" y="610"/>
                    </a:lnTo>
                    <a:lnTo>
                      <a:pt x="931" y="787"/>
                    </a:lnTo>
                    <a:lnTo>
                      <a:pt x="1360" y="806"/>
                    </a:lnTo>
                    <a:lnTo>
                      <a:pt x="1505" y="926"/>
                    </a:lnTo>
                    <a:lnTo>
                      <a:pt x="1720" y="1043"/>
                    </a:lnTo>
                    <a:lnTo>
                      <a:pt x="1821" y="1043"/>
                    </a:lnTo>
                    <a:lnTo>
                      <a:pt x="1877" y="1085"/>
                    </a:lnTo>
                    <a:lnTo>
                      <a:pt x="1950" y="1018"/>
                    </a:lnTo>
                    <a:lnTo>
                      <a:pt x="1868" y="915"/>
                    </a:lnTo>
                    <a:lnTo>
                      <a:pt x="1338" y="610"/>
                    </a:lnTo>
                    <a:lnTo>
                      <a:pt x="438" y="258"/>
                    </a:lnTo>
                    <a:lnTo>
                      <a:pt x="288" y="62"/>
                    </a:lnTo>
                    <a:lnTo>
                      <a:pt x="17" y="0"/>
                    </a:lnTo>
                    <a:lnTo>
                      <a:pt x="17" y="0"/>
                    </a:lnTo>
                    <a:close/>
                  </a:path>
                </a:pathLst>
              </a:custGeom>
              <a:solidFill>
                <a:schemeClr val="folHlink"/>
              </a:solidFill>
              <a:ln w="9525">
                <a:noFill/>
                <a:round/>
                <a:headEnd/>
                <a:tailEnd/>
              </a:ln>
            </p:spPr>
            <p:txBody>
              <a:bodyPr/>
              <a:lstStyle/>
              <a:p>
                <a:endParaRPr lang="en-IN"/>
              </a:p>
            </p:txBody>
          </p:sp>
          <p:sp>
            <p:nvSpPr>
              <p:cNvPr id="58453" name="Freeform 85"/>
              <p:cNvSpPr>
                <a:spLocks/>
              </p:cNvSpPr>
              <p:nvPr/>
            </p:nvSpPr>
            <p:spPr bwMode="auto">
              <a:xfrm>
                <a:off x="1185" y="3647"/>
                <a:ext cx="1000" cy="588"/>
              </a:xfrm>
              <a:custGeom>
                <a:avLst/>
                <a:gdLst/>
                <a:ahLst/>
                <a:cxnLst>
                  <a:cxn ang="0">
                    <a:pos x="13" y="0"/>
                  </a:cxn>
                  <a:cxn ang="0">
                    <a:pos x="0" y="164"/>
                  </a:cxn>
                  <a:cxn ang="0">
                    <a:pos x="277" y="276"/>
                  </a:cxn>
                  <a:cxn ang="0">
                    <a:pos x="348" y="509"/>
                  </a:cxn>
                  <a:cxn ang="0">
                    <a:pos x="794" y="618"/>
                  </a:cxn>
                  <a:cxn ang="0">
                    <a:pos x="904" y="780"/>
                  </a:cxn>
                  <a:cxn ang="0">
                    <a:pos x="1402" y="854"/>
                  </a:cxn>
                  <a:cxn ang="0">
                    <a:pos x="1485" y="955"/>
                  </a:cxn>
                  <a:cxn ang="0">
                    <a:pos x="1709" y="1095"/>
                  </a:cxn>
                  <a:cxn ang="0">
                    <a:pos x="1825" y="1095"/>
                  </a:cxn>
                  <a:cxn ang="0">
                    <a:pos x="1915" y="1176"/>
                  </a:cxn>
                  <a:cxn ang="0">
                    <a:pos x="2000" y="1103"/>
                  </a:cxn>
                  <a:cxn ang="0">
                    <a:pos x="1847" y="946"/>
                  </a:cxn>
                  <a:cxn ang="0">
                    <a:pos x="1751" y="959"/>
                  </a:cxn>
                  <a:cxn ang="0">
                    <a:pos x="1519" y="846"/>
                  </a:cxn>
                  <a:cxn ang="0">
                    <a:pos x="1472" y="714"/>
                  </a:cxn>
                  <a:cxn ang="0">
                    <a:pos x="921" y="613"/>
                  </a:cxn>
                  <a:cxn ang="0">
                    <a:pos x="767" y="477"/>
                  </a:cxn>
                  <a:cxn ang="0">
                    <a:pos x="392" y="351"/>
                  </a:cxn>
                  <a:cxn ang="0">
                    <a:pos x="321" y="97"/>
                  </a:cxn>
                  <a:cxn ang="0">
                    <a:pos x="13" y="0"/>
                  </a:cxn>
                  <a:cxn ang="0">
                    <a:pos x="13" y="0"/>
                  </a:cxn>
                </a:cxnLst>
                <a:rect l="0" t="0" r="r" b="b"/>
                <a:pathLst>
                  <a:path w="2000" h="1176">
                    <a:moveTo>
                      <a:pt x="13" y="0"/>
                    </a:moveTo>
                    <a:lnTo>
                      <a:pt x="0" y="164"/>
                    </a:lnTo>
                    <a:lnTo>
                      <a:pt x="277" y="276"/>
                    </a:lnTo>
                    <a:lnTo>
                      <a:pt x="348" y="509"/>
                    </a:lnTo>
                    <a:lnTo>
                      <a:pt x="794" y="618"/>
                    </a:lnTo>
                    <a:lnTo>
                      <a:pt x="904" y="780"/>
                    </a:lnTo>
                    <a:lnTo>
                      <a:pt x="1402" y="854"/>
                    </a:lnTo>
                    <a:lnTo>
                      <a:pt x="1485" y="955"/>
                    </a:lnTo>
                    <a:lnTo>
                      <a:pt x="1709" y="1095"/>
                    </a:lnTo>
                    <a:lnTo>
                      <a:pt x="1825" y="1095"/>
                    </a:lnTo>
                    <a:lnTo>
                      <a:pt x="1915" y="1176"/>
                    </a:lnTo>
                    <a:lnTo>
                      <a:pt x="2000" y="1103"/>
                    </a:lnTo>
                    <a:lnTo>
                      <a:pt x="1847" y="946"/>
                    </a:lnTo>
                    <a:lnTo>
                      <a:pt x="1751" y="959"/>
                    </a:lnTo>
                    <a:lnTo>
                      <a:pt x="1519" y="846"/>
                    </a:lnTo>
                    <a:lnTo>
                      <a:pt x="1472" y="714"/>
                    </a:lnTo>
                    <a:lnTo>
                      <a:pt x="921" y="613"/>
                    </a:lnTo>
                    <a:lnTo>
                      <a:pt x="767" y="477"/>
                    </a:lnTo>
                    <a:lnTo>
                      <a:pt x="392" y="351"/>
                    </a:lnTo>
                    <a:lnTo>
                      <a:pt x="321" y="97"/>
                    </a:lnTo>
                    <a:lnTo>
                      <a:pt x="13" y="0"/>
                    </a:lnTo>
                    <a:lnTo>
                      <a:pt x="13" y="0"/>
                    </a:lnTo>
                    <a:close/>
                  </a:path>
                </a:pathLst>
              </a:custGeom>
              <a:solidFill>
                <a:schemeClr val="folHlink"/>
              </a:solidFill>
              <a:ln w="9525">
                <a:noFill/>
                <a:round/>
                <a:headEnd/>
                <a:tailEnd/>
              </a:ln>
            </p:spPr>
            <p:txBody>
              <a:bodyPr/>
              <a:lstStyle/>
              <a:p>
                <a:endParaRPr lang="en-IN"/>
              </a:p>
            </p:txBody>
          </p:sp>
          <p:sp>
            <p:nvSpPr>
              <p:cNvPr id="58454" name="Freeform 86"/>
              <p:cNvSpPr>
                <a:spLocks/>
              </p:cNvSpPr>
              <p:nvPr/>
            </p:nvSpPr>
            <p:spPr bwMode="auto">
              <a:xfrm>
                <a:off x="1851" y="3361"/>
                <a:ext cx="173" cy="248"/>
              </a:xfrm>
              <a:custGeom>
                <a:avLst/>
                <a:gdLst/>
                <a:ahLst/>
                <a:cxnLst>
                  <a:cxn ang="0">
                    <a:pos x="0" y="98"/>
                  </a:cxn>
                  <a:cxn ang="0">
                    <a:pos x="0" y="99"/>
                  </a:cxn>
                  <a:cxn ang="0">
                    <a:pos x="0" y="104"/>
                  </a:cxn>
                  <a:cxn ang="0">
                    <a:pos x="1" y="112"/>
                  </a:cxn>
                  <a:cxn ang="0">
                    <a:pos x="3" y="124"/>
                  </a:cxn>
                  <a:cxn ang="0">
                    <a:pos x="6" y="136"/>
                  </a:cxn>
                  <a:cxn ang="0">
                    <a:pos x="10" y="153"/>
                  </a:cxn>
                  <a:cxn ang="0">
                    <a:pos x="15" y="169"/>
                  </a:cxn>
                  <a:cxn ang="0">
                    <a:pos x="21" y="189"/>
                  </a:cxn>
                  <a:cxn ang="0">
                    <a:pos x="26" y="207"/>
                  </a:cxn>
                  <a:cxn ang="0">
                    <a:pos x="34" y="227"/>
                  </a:cxn>
                  <a:cxn ang="0">
                    <a:pos x="42" y="247"/>
                  </a:cxn>
                  <a:cxn ang="0">
                    <a:pos x="52" y="268"/>
                  </a:cxn>
                  <a:cxn ang="0">
                    <a:pos x="61" y="286"/>
                  </a:cxn>
                  <a:cxn ang="0">
                    <a:pos x="73" y="306"/>
                  </a:cxn>
                  <a:cxn ang="0">
                    <a:pos x="85" y="324"/>
                  </a:cxn>
                  <a:cxn ang="0">
                    <a:pos x="101" y="341"/>
                  </a:cxn>
                  <a:cxn ang="0">
                    <a:pos x="115" y="356"/>
                  </a:cxn>
                  <a:cxn ang="0">
                    <a:pos x="131" y="370"/>
                  </a:cxn>
                  <a:cxn ang="0">
                    <a:pos x="148" y="385"/>
                  </a:cxn>
                  <a:cxn ang="0">
                    <a:pos x="167" y="399"/>
                  </a:cxn>
                  <a:cxn ang="0">
                    <a:pos x="184" y="412"/>
                  </a:cxn>
                  <a:cxn ang="0">
                    <a:pos x="201" y="426"/>
                  </a:cxn>
                  <a:cxn ang="0">
                    <a:pos x="218" y="436"/>
                  </a:cxn>
                  <a:cxn ang="0">
                    <a:pos x="236" y="449"/>
                  </a:cxn>
                  <a:cxn ang="0">
                    <a:pos x="252" y="457"/>
                  </a:cxn>
                  <a:cxn ang="0">
                    <a:pos x="267" y="468"/>
                  </a:cxn>
                  <a:cxn ang="0">
                    <a:pos x="281" y="476"/>
                  </a:cxn>
                  <a:cxn ang="0">
                    <a:pos x="293" y="482"/>
                  </a:cxn>
                  <a:cxn ang="0">
                    <a:pos x="302" y="486"/>
                  </a:cxn>
                  <a:cxn ang="0">
                    <a:pos x="309" y="490"/>
                  </a:cxn>
                  <a:cxn ang="0">
                    <a:pos x="314" y="493"/>
                  </a:cxn>
                  <a:cxn ang="0">
                    <a:pos x="317" y="495"/>
                  </a:cxn>
                  <a:cxn ang="0">
                    <a:pos x="344" y="481"/>
                  </a:cxn>
                  <a:cxn ang="0">
                    <a:pos x="344" y="440"/>
                  </a:cxn>
                  <a:cxn ang="0">
                    <a:pos x="22" y="0"/>
                  </a:cxn>
                  <a:cxn ang="0">
                    <a:pos x="0" y="98"/>
                  </a:cxn>
                  <a:cxn ang="0">
                    <a:pos x="0" y="98"/>
                  </a:cxn>
                </a:cxnLst>
                <a:rect l="0" t="0" r="r" b="b"/>
                <a:pathLst>
                  <a:path w="344" h="495">
                    <a:moveTo>
                      <a:pt x="0" y="98"/>
                    </a:moveTo>
                    <a:lnTo>
                      <a:pt x="0" y="99"/>
                    </a:lnTo>
                    <a:lnTo>
                      <a:pt x="0" y="104"/>
                    </a:lnTo>
                    <a:lnTo>
                      <a:pt x="1" y="112"/>
                    </a:lnTo>
                    <a:lnTo>
                      <a:pt x="3" y="124"/>
                    </a:lnTo>
                    <a:lnTo>
                      <a:pt x="6" y="136"/>
                    </a:lnTo>
                    <a:lnTo>
                      <a:pt x="10" y="153"/>
                    </a:lnTo>
                    <a:lnTo>
                      <a:pt x="15" y="169"/>
                    </a:lnTo>
                    <a:lnTo>
                      <a:pt x="21" y="189"/>
                    </a:lnTo>
                    <a:lnTo>
                      <a:pt x="26" y="207"/>
                    </a:lnTo>
                    <a:lnTo>
                      <a:pt x="34" y="227"/>
                    </a:lnTo>
                    <a:lnTo>
                      <a:pt x="42" y="247"/>
                    </a:lnTo>
                    <a:lnTo>
                      <a:pt x="52" y="268"/>
                    </a:lnTo>
                    <a:lnTo>
                      <a:pt x="61" y="286"/>
                    </a:lnTo>
                    <a:lnTo>
                      <a:pt x="73" y="306"/>
                    </a:lnTo>
                    <a:lnTo>
                      <a:pt x="85" y="324"/>
                    </a:lnTo>
                    <a:lnTo>
                      <a:pt x="101" y="341"/>
                    </a:lnTo>
                    <a:lnTo>
                      <a:pt x="115" y="356"/>
                    </a:lnTo>
                    <a:lnTo>
                      <a:pt x="131" y="370"/>
                    </a:lnTo>
                    <a:lnTo>
                      <a:pt x="148" y="385"/>
                    </a:lnTo>
                    <a:lnTo>
                      <a:pt x="167" y="399"/>
                    </a:lnTo>
                    <a:lnTo>
                      <a:pt x="184" y="412"/>
                    </a:lnTo>
                    <a:lnTo>
                      <a:pt x="201" y="426"/>
                    </a:lnTo>
                    <a:lnTo>
                      <a:pt x="218" y="436"/>
                    </a:lnTo>
                    <a:lnTo>
                      <a:pt x="236" y="449"/>
                    </a:lnTo>
                    <a:lnTo>
                      <a:pt x="252" y="457"/>
                    </a:lnTo>
                    <a:lnTo>
                      <a:pt x="267" y="468"/>
                    </a:lnTo>
                    <a:lnTo>
                      <a:pt x="281" y="476"/>
                    </a:lnTo>
                    <a:lnTo>
                      <a:pt x="293" y="482"/>
                    </a:lnTo>
                    <a:lnTo>
                      <a:pt x="302" y="486"/>
                    </a:lnTo>
                    <a:lnTo>
                      <a:pt x="309" y="490"/>
                    </a:lnTo>
                    <a:lnTo>
                      <a:pt x="314" y="493"/>
                    </a:lnTo>
                    <a:lnTo>
                      <a:pt x="317" y="495"/>
                    </a:lnTo>
                    <a:lnTo>
                      <a:pt x="344" y="481"/>
                    </a:lnTo>
                    <a:lnTo>
                      <a:pt x="344" y="440"/>
                    </a:lnTo>
                    <a:lnTo>
                      <a:pt x="22" y="0"/>
                    </a:lnTo>
                    <a:lnTo>
                      <a:pt x="0" y="98"/>
                    </a:lnTo>
                    <a:lnTo>
                      <a:pt x="0" y="98"/>
                    </a:lnTo>
                    <a:close/>
                  </a:path>
                </a:pathLst>
              </a:custGeom>
              <a:solidFill>
                <a:srgbClr val="00009E"/>
              </a:solidFill>
              <a:ln w="9525">
                <a:noFill/>
                <a:round/>
                <a:headEnd/>
                <a:tailEnd/>
              </a:ln>
            </p:spPr>
            <p:txBody>
              <a:bodyPr/>
              <a:lstStyle/>
              <a:p>
                <a:endParaRPr lang="en-IN"/>
              </a:p>
            </p:txBody>
          </p:sp>
          <p:sp>
            <p:nvSpPr>
              <p:cNvPr id="58455" name="Freeform 87"/>
              <p:cNvSpPr>
                <a:spLocks/>
              </p:cNvSpPr>
              <p:nvPr/>
            </p:nvSpPr>
            <p:spPr bwMode="auto">
              <a:xfrm>
                <a:off x="1866" y="3343"/>
                <a:ext cx="167" cy="260"/>
              </a:xfrm>
              <a:custGeom>
                <a:avLst/>
                <a:gdLst/>
                <a:ahLst/>
                <a:cxnLst>
                  <a:cxn ang="0">
                    <a:pos x="0" y="93"/>
                  </a:cxn>
                  <a:cxn ang="0">
                    <a:pos x="0" y="95"/>
                  </a:cxn>
                  <a:cxn ang="0">
                    <a:pos x="0" y="101"/>
                  </a:cxn>
                  <a:cxn ang="0">
                    <a:pos x="3" y="110"/>
                  </a:cxn>
                  <a:cxn ang="0">
                    <a:pos x="7" y="125"/>
                  </a:cxn>
                  <a:cxn ang="0">
                    <a:pos x="10" y="139"/>
                  </a:cxn>
                  <a:cxn ang="0">
                    <a:pos x="15" y="158"/>
                  </a:cxn>
                  <a:cxn ang="0">
                    <a:pos x="20" y="178"/>
                  </a:cxn>
                  <a:cxn ang="0">
                    <a:pos x="28" y="199"/>
                  </a:cxn>
                  <a:cxn ang="0">
                    <a:pos x="33" y="221"/>
                  </a:cxn>
                  <a:cxn ang="0">
                    <a:pos x="43" y="242"/>
                  </a:cxn>
                  <a:cxn ang="0">
                    <a:pos x="50" y="263"/>
                  </a:cxn>
                  <a:cxn ang="0">
                    <a:pos x="60" y="285"/>
                  </a:cxn>
                  <a:cxn ang="0">
                    <a:pos x="69" y="305"/>
                  </a:cxn>
                  <a:cxn ang="0">
                    <a:pos x="79" y="324"/>
                  </a:cxn>
                  <a:cxn ang="0">
                    <a:pos x="89" y="341"/>
                  </a:cxn>
                  <a:cxn ang="0">
                    <a:pos x="102" y="355"/>
                  </a:cxn>
                  <a:cxn ang="0">
                    <a:pos x="112" y="367"/>
                  </a:cxn>
                  <a:cxn ang="0">
                    <a:pos x="127" y="380"/>
                  </a:cxn>
                  <a:cxn ang="0">
                    <a:pos x="143" y="393"/>
                  </a:cxn>
                  <a:cxn ang="0">
                    <a:pos x="160" y="408"/>
                  </a:cxn>
                  <a:cxn ang="0">
                    <a:pos x="177" y="421"/>
                  </a:cxn>
                  <a:cxn ang="0">
                    <a:pos x="194" y="434"/>
                  </a:cxn>
                  <a:cxn ang="0">
                    <a:pos x="211" y="447"/>
                  </a:cxn>
                  <a:cxn ang="0">
                    <a:pos x="229" y="461"/>
                  </a:cxn>
                  <a:cxn ang="0">
                    <a:pos x="245" y="472"/>
                  </a:cxn>
                  <a:cxn ang="0">
                    <a:pos x="262" y="484"/>
                  </a:cxn>
                  <a:cxn ang="0">
                    <a:pos x="275" y="492"/>
                  </a:cxn>
                  <a:cxn ang="0">
                    <a:pos x="289" y="503"/>
                  </a:cxn>
                  <a:cxn ang="0">
                    <a:pos x="298" y="508"/>
                  </a:cxn>
                  <a:cxn ang="0">
                    <a:pos x="307" y="513"/>
                  </a:cxn>
                  <a:cxn ang="0">
                    <a:pos x="312" y="516"/>
                  </a:cxn>
                  <a:cxn ang="0">
                    <a:pos x="314" y="518"/>
                  </a:cxn>
                  <a:cxn ang="0">
                    <a:pos x="335" y="493"/>
                  </a:cxn>
                  <a:cxn ang="0">
                    <a:pos x="149" y="304"/>
                  </a:cxn>
                  <a:cxn ang="0">
                    <a:pos x="37" y="0"/>
                  </a:cxn>
                  <a:cxn ang="0">
                    <a:pos x="0" y="93"/>
                  </a:cxn>
                  <a:cxn ang="0">
                    <a:pos x="0" y="93"/>
                  </a:cxn>
                </a:cxnLst>
                <a:rect l="0" t="0" r="r" b="b"/>
                <a:pathLst>
                  <a:path w="335" h="518">
                    <a:moveTo>
                      <a:pt x="0" y="93"/>
                    </a:moveTo>
                    <a:lnTo>
                      <a:pt x="0" y="95"/>
                    </a:lnTo>
                    <a:lnTo>
                      <a:pt x="0" y="101"/>
                    </a:lnTo>
                    <a:lnTo>
                      <a:pt x="3" y="110"/>
                    </a:lnTo>
                    <a:lnTo>
                      <a:pt x="7" y="125"/>
                    </a:lnTo>
                    <a:lnTo>
                      <a:pt x="10" y="139"/>
                    </a:lnTo>
                    <a:lnTo>
                      <a:pt x="15" y="158"/>
                    </a:lnTo>
                    <a:lnTo>
                      <a:pt x="20" y="178"/>
                    </a:lnTo>
                    <a:lnTo>
                      <a:pt x="28" y="199"/>
                    </a:lnTo>
                    <a:lnTo>
                      <a:pt x="33" y="221"/>
                    </a:lnTo>
                    <a:lnTo>
                      <a:pt x="43" y="242"/>
                    </a:lnTo>
                    <a:lnTo>
                      <a:pt x="50" y="263"/>
                    </a:lnTo>
                    <a:lnTo>
                      <a:pt x="60" y="285"/>
                    </a:lnTo>
                    <a:lnTo>
                      <a:pt x="69" y="305"/>
                    </a:lnTo>
                    <a:lnTo>
                      <a:pt x="79" y="324"/>
                    </a:lnTo>
                    <a:lnTo>
                      <a:pt x="89" y="341"/>
                    </a:lnTo>
                    <a:lnTo>
                      <a:pt x="102" y="355"/>
                    </a:lnTo>
                    <a:lnTo>
                      <a:pt x="112" y="367"/>
                    </a:lnTo>
                    <a:lnTo>
                      <a:pt x="127" y="380"/>
                    </a:lnTo>
                    <a:lnTo>
                      <a:pt x="143" y="393"/>
                    </a:lnTo>
                    <a:lnTo>
                      <a:pt x="160" y="408"/>
                    </a:lnTo>
                    <a:lnTo>
                      <a:pt x="177" y="421"/>
                    </a:lnTo>
                    <a:lnTo>
                      <a:pt x="194" y="434"/>
                    </a:lnTo>
                    <a:lnTo>
                      <a:pt x="211" y="447"/>
                    </a:lnTo>
                    <a:lnTo>
                      <a:pt x="229" y="461"/>
                    </a:lnTo>
                    <a:lnTo>
                      <a:pt x="245" y="472"/>
                    </a:lnTo>
                    <a:lnTo>
                      <a:pt x="262" y="484"/>
                    </a:lnTo>
                    <a:lnTo>
                      <a:pt x="275" y="492"/>
                    </a:lnTo>
                    <a:lnTo>
                      <a:pt x="289" y="503"/>
                    </a:lnTo>
                    <a:lnTo>
                      <a:pt x="298" y="508"/>
                    </a:lnTo>
                    <a:lnTo>
                      <a:pt x="307" y="513"/>
                    </a:lnTo>
                    <a:lnTo>
                      <a:pt x="312" y="516"/>
                    </a:lnTo>
                    <a:lnTo>
                      <a:pt x="314" y="518"/>
                    </a:lnTo>
                    <a:lnTo>
                      <a:pt x="335" y="493"/>
                    </a:lnTo>
                    <a:lnTo>
                      <a:pt x="149" y="304"/>
                    </a:lnTo>
                    <a:lnTo>
                      <a:pt x="37" y="0"/>
                    </a:lnTo>
                    <a:lnTo>
                      <a:pt x="0" y="93"/>
                    </a:lnTo>
                    <a:lnTo>
                      <a:pt x="0" y="93"/>
                    </a:lnTo>
                    <a:close/>
                  </a:path>
                </a:pathLst>
              </a:custGeom>
              <a:solidFill>
                <a:srgbClr val="0000BD"/>
              </a:solidFill>
              <a:ln w="9525">
                <a:noFill/>
                <a:round/>
                <a:headEnd/>
                <a:tailEnd/>
              </a:ln>
            </p:spPr>
            <p:txBody>
              <a:bodyPr/>
              <a:lstStyle/>
              <a:p>
                <a:endParaRPr lang="en-IN"/>
              </a:p>
            </p:txBody>
          </p:sp>
          <p:sp>
            <p:nvSpPr>
              <p:cNvPr id="58456" name="Freeform 88"/>
              <p:cNvSpPr>
                <a:spLocks/>
              </p:cNvSpPr>
              <p:nvPr/>
            </p:nvSpPr>
            <p:spPr bwMode="auto">
              <a:xfrm>
                <a:off x="1880" y="3341"/>
                <a:ext cx="157" cy="253"/>
              </a:xfrm>
              <a:custGeom>
                <a:avLst/>
                <a:gdLst/>
                <a:ahLst/>
                <a:cxnLst>
                  <a:cxn ang="0">
                    <a:pos x="0" y="43"/>
                  </a:cxn>
                  <a:cxn ang="0">
                    <a:pos x="0" y="45"/>
                  </a:cxn>
                  <a:cxn ang="0">
                    <a:pos x="0" y="51"/>
                  </a:cxn>
                  <a:cxn ang="0">
                    <a:pos x="0" y="60"/>
                  </a:cxn>
                  <a:cxn ang="0">
                    <a:pos x="1" y="75"/>
                  </a:cxn>
                  <a:cxn ang="0">
                    <a:pos x="4" y="91"/>
                  </a:cxn>
                  <a:cxn ang="0">
                    <a:pos x="7" y="109"/>
                  </a:cxn>
                  <a:cxn ang="0">
                    <a:pos x="11" y="129"/>
                  </a:cxn>
                  <a:cxn ang="0">
                    <a:pos x="17" y="153"/>
                  </a:cxn>
                  <a:cxn ang="0">
                    <a:pos x="22" y="176"/>
                  </a:cxn>
                  <a:cxn ang="0">
                    <a:pos x="32" y="201"/>
                  </a:cxn>
                  <a:cxn ang="0">
                    <a:pos x="41" y="225"/>
                  </a:cxn>
                  <a:cxn ang="0">
                    <a:pos x="53" y="253"/>
                  </a:cxn>
                  <a:cxn ang="0">
                    <a:pos x="65" y="276"/>
                  </a:cxn>
                  <a:cxn ang="0">
                    <a:pos x="80" y="303"/>
                  </a:cxn>
                  <a:cxn ang="0">
                    <a:pos x="97" y="326"/>
                  </a:cxn>
                  <a:cxn ang="0">
                    <a:pos x="118" y="349"/>
                  </a:cxn>
                  <a:cxn ang="0">
                    <a:pos x="137" y="367"/>
                  </a:cxn>
                  <a:cxn ang="0">
                    <a:pos x="155" y="386"/>
                  </a:cxn>
                  <a:cxn ang="0">
                    <a:pos x="174" y="403"/>
                  </a:cxn>
                  <a:cxn ang="0">
                    <a:pos x="192" y="418"/>
                  </a:cxn>
                  <a:cxn ang="0">
                    <a:pos x="207" y="433"/>
                  </a:cxn>
                  <a:cxn ang="0">
                    <a:pos x="221" y="446"/>
                  </a:cxn>
                  <a:cxn ang="0">
                    <a:pos x="234" y="457"/>
                  </a:cxn>
                  <a:cxn ang="0">
                    <a:pos x="247" y="468"/>
                  </a:cxn>
                  <a:cxn ang="0">
                    <a:pos x="258" y="476"/>
                  </a:cxn>
                  <a:cxn ang="0">
                    <a:pos x="268" y="483"/>
                  </a:cxn>
                  <a:cxn ang="0">
                    <a:pos x="276" y="490"/>
                  </a:cxn>
                  <a:cxn ang="0">
                    <a:pos x="284" y="496"/>
                  </a:cxn>
                  <a:cxn ang="0">
                    <a:pos x="290" y="499"/>
                  </a:cxn>
                  <a:cxn ang="0">
                    <a:pos x="293" y="501"/>
                  </a:cxn>
                  <a:cxn ang="0">
                    <a:pos x="296" y="504"/>
                  </a:cxn>
                  <a:cxn ang="0">
                    <a:pos x="297" y="505"/>
                  </a:cxn>
                  <a:cxn ang="0">
                    <a:pos x="316" y="476"/>
                  </a:cxn>
                  <a:cxn ang="0">
                    <a:pos x="209" y="383"/>
                  </a:cxn>
                  <a:cxn ang="0">
                    <a:pos x="111" y="243"/>
                  </a:cxn>
                  <a:cxn ang="0">
                    <a:pos x="28" y="0"/>
                  </a:cxn>
                  <a:cxn ang="0">
                    <a:pos x="0" y="43"/>
                  </a:cxn>
                  <a:cxn ang="0">
                    <a:pos x="0" y="43"/>
                  </a:cxn>
                </a:cxnLst>
                <a:rect l="0" t="0" r="r" b="b"/>
                <a:pathLst>
                  <a:path w="316" h="505">
                    <a:moveTo>
                      <a:pt x="0" y="43"/>
                    </a:moveTo>
                    <a:lnTo>
                      <a:pt x="0" y="45"/>
                    </a:lnTo>
                    <a:lnTo>
                      <a:pt x="0" y="51"/>
                    </a:lnTo>
                    <a:lnTo>
                      <a:pt x="0" y="60"/>
                    </a:lnTo>
                    <a:lnTo>
                      <a:pt x="1" y="75"/>
                    </a:lnTo>
                    <a:lnTo>
                      <a:pt x="4" y="91"/>
                    </a:lnTo>
                    <a:lnTo>
                      <a:pt x="7" y="109"/>
                    </a:lnTo>
                    <a:lnTo>
                      <a:pt x="11" y="129"/>
                    </a:lnTo>
                    <a:lnTo>
                      <a:pt x="17" y="153"/>
                    </a:lnTo>
                    <a:lnTo>
                      <a:pt x="22" y="176"/>
                    </a:lnTo>
                    <a:lnTo>
                      <a:pt x="32" y="201"/>
                    </a:lnTo>
                    <a:lnTo>
                      <a:pt x="41" y="225"/>
                    </a:lnTo>
                    <a:lnTo>
                      <a:pt x="53" y="253"/>
                    </a:lnTo>
                    <a:lnTo>
                      <a:pt x="65" y="276"/>
                    </a:lnTo>
                    <a:lnTo>
                      <a:pt x="80" y="303"/>
                    </a:lnTo>
                    <a:lnTo>
                      <a:pt x="97" y="326"/>
                    </a:lnTo>
                    <a:lnTo>
                      <a:pt x="118" y="349"/>
                    </a:lnTo>
                    <a:lnTo>
                      <a:pt x="137" y="367"/>
                    </a:lnTo>
                    <a:lnTo>
                      <a:pt x="155" y="386"/>
                    </a:lnTo>
                    <a:lnTo>
                      <a:pt x="174" y="403"/>
                    </a:lnTo>
                    <a:lnTo>
                      <a:pt x="192" y="418"/>
                    </a:lnTo>
                    <a:lnTo>
                      <a:pt x="207" y="433"/>
                    </a:lnTo>
                    <a:lnTo>
                      <a:pt x="221" y="446"/>
                    </a:lnTo>
                    <a:lnTo>
                      <a:pt x="234" y="457"/>
                    </a:lnTo>
                    <a:lnTo>
                      <a:pt x="247" y="468"/>
                    </a:lnTo>
                    <a:lnTo>
                      <a:pt x="258" y="476"/>
                    </a:lnTo>
                    <a:lnTo>
                      <a:pt x="268" y="483"/>
                    </a:lnTo>
                    <a:lnTo>
                      <a:pt x="276" y="490"/>
                    </a:lnTo>
                    <a:lnTo>
                      <a:pt x="284" y="496"/>
                    </a:lnTo>
                    <a:lnTo>
                      <a:pt x="290" y="499"/>
                    </a:lnTo>
                    <a:lnTo>
                      <a:pt x="293" y="501"/>
                    </a:lnTo>
                    <a:lnTo>
                      <a:pt x="296" y="504"/>
                    </a:lnTo>
                    <a:lnTo>
                      <a:pt x="297" y="505"/>
                    </a:lnTo>
                    <a:lnTo>
                      <a:pt x="316" y="476"/>
                    </a:lnTo>
                    <a:lnTo>
                      <a:pt x="209" y="383"/>
                    </a:lnTo>
                    <a:lnTo>
                      <a:pt x="111" y="243"/>
                    </a:lnTo>
                    <a:lnTo>
                      <a:pt x="28" y="0"/>
                    </a:lnTo>
                    <a:lnTo>
                      <a:pt x="0" y="43"/>
                    </a:lnTo>
                    <a:lnTo>
                      <a:pt x="0" y="43"/>
                    </a:lnTo>
                    <a:close/>
                  </a:path>
                </a:pathLst>
              </a:custGeom>
              <a:solidFill>
                <a:srgbClr val="0017EB"/>
              </a:solidFill>
              <a:ln w="9525">
                <a:noFill/>
                <a:round/>
                <a:headEnd/>
                <a:tailEnd/>
              </a:ln>
            </p:spPr>
            <p:txBody>
              <a:bodyPr/>
              <a:lstStyle/>
              <a:p>
                <a:endParaRPr lang="en-IN"/>
              </a:p>
            </p:txBody>
          </p:sp>
          <p:sp>
            <p:nvSpPr>
              <p:cNvPr id="58457" name="Freeform 89"/>
              <p:cNvSpPr>
                <a:spLocks/>
              </p:cNvSpPr>
              <p:nvPr/>
            </p:nvSpPr>
            <p:spPr bwMode="auto">
              <a:xfrm>
                <a:off x="1891" y="3347"/>
                <a:ext cx="151" cy="236"/>
              </a:xfrm>
              <a:custGeom>
                <a:avLst/>
                <a:gdLst/>
                <a:ahLst/>
                <a:cxnLst>
                  <a:cxn ang="0">
                    <a:pos x="23" y="0"/>
                  </a:cxn>
                  <a:cxn ang="0">
                    <a:pos x="23" y="3"/>
                  </a:cxn>
                  <a:cxn ang="0">
                    <a:pos x="24" y="8"/>
                  </a:cxn>
                  <a:cxn ang="0">
                    <a:pos x="27" y="18"/>
                  </a:cxn>
                  <a:cxn ang="0">
                    <a:pos x="31" y="32"/>
                  </a:cxn>
                  <a:cxn ang="0">
                    <a:pos x="33" y="48"/>
                  </a:cxn>
                  <a:cxn ang="0">
                    <a:pos x="40" y="68"/>
                  </a:cxn>
                  <a:cxn ang="0">
                    <a:pos x="47" y="87"/>
                  </a:cxn>
                  <a:cxn ang="0">
                    <a:pos x="54" y="111"/>
                  </a:cxn>
                  <a:cxn ang="0">
                    <a:pos x="61" y="135"/>
                  </a:cxn>
                  <a:cxn ang="0">
                    <a:pos x="71" y="160"/>
                  </a:cxn>
                  <a:cxn ang="0">
                    <a:pos x="81" y="183"/>
                  </a:cxn>
                  <a:cxn ang="0">
                    <a:pos x="93" y="210"/>
                  </a:cxn>
                  <a:cxn ang="0">
                    <a:pos x="106" y="233"/>
                  </a:cxn>
                  <a:cxn ang="0">
                    <a:pos x="119" y="258"/>
                  </a:cxn>
                  <a:cxn ang="0">
                    <a:pos x="132" y="281"/>
                  </a:cxn>
                  <a:cxn ang="0">
                    <a:pos x="148" y="303"/>
                  </a:cxn>
                  <a:cxn ang="0">
                    <a:pos x="161" y="320"/>
                  </a:cxn>
                  <a:cxn ang="0">
                    <a:pos x="175" y="337"/>
                  </a:cxn>
                  <a:cxn ang="0">
                    <a:pos x="190" y="353"/>
                  </a:cxn>
                  <a:cxn ang="0">
                    <a:pos x="204" y="368"/>
                  </a:cxn>
                  <a:cxn ang="0">
                    <a:pos x="218" y="380"/>
                  </a:cxn>
                  <a:cxn ang="0">
                    <a:pos x="231" y="391"/>
                  </a:cxn>
                  <a:cxn ang="0">
                    <a:pos x="243" y="401"/>
                  </a:cxn>
                  <a:cxn ang="0">
                    <a:pos x="254" y="411"/>
                  </a:cxn>
                  <a:cxn ang="0">
                    <a:pos x="264" y="418"/>
                  </a:cxn>
                  <a:cxn ang="0">
                    <a:pos x="273" y="423"/>
                  </a:cxn>
                  <a:cxn ang="0">
                    <a:pos x="281" y="428"/>
                  </a:cxn>
                  <a:cxn ang="0">
                    <a:pos x="290" y="433"/>
                  </a:cxn>
                  <a:cxn ang="0">
                    <a:pos x="294" y="436"/>
                  </a:cxn>
                  <a:cxn ang="0">
                    <a:pos x="299" y="439"/>
                  </a:cxn>
                  <a:cxn ang="0">
                    <a:pos x="300" y="440"/>
                  </a:cxn>
                  <a:cxn ang="0">
                    <a:pos x="303" y="441"/>
                  </a:cxn>
                  <a:cxn ang="0">
                    <a:pos x="290" y="473"/>
                  </a:cxn>
                  <a:cxn ang="0">
                    <a:pos x="286" y="472"/>
                  </a:cxn>
                  <a:cxn ang="0">
                    <a:pos x="278" y="466"/>
                  </a:cxn>
                  <a:cxn ang="0">
                    <a:pos x="265" y="457"/>
                  </a:cxn>
                  <a:cxn ang="0">
                    <a:pos x="249" y="445"/>
                  </a:cxn>
                  <a:cxn ang="0">
                    <a:pos x="228" y="431"/>
                  </a:cxn>
                  <a:cxn ang="0">
                    <a:pos x="206" y="412"/>
                  </a:cxn>
                  <a:cxn ang="0">
                    <a:pos x="181" y="390"/>
                  </a:cxn>
                  <a:cxn ang="0">
                    <a:pos x="157" y="364"/>
                  </a:cxn>
                  <a:cxn ang="0">
                    <a:pos x="131" y="333"/>
                  </a:cxn>
                  <a:cxn ang="0">
                    <a:pos x="107" y="299"/>
                  </a:cxn>
                  <a:cxn ang="0">
                    <a:pos x="81" y="261"/>
                  </a:cxn>
                  <a:cxn ang="0">
                    <a:pos x="60" y="220"/>
                  </a:cxn>
                  <a:cxn ang="0">
                    <a:pos x="39" y="174"/>
                  </a:cxn>
                  <a:cxn ang="0">
                    <a:pos x="23" y="124"/>
                  </a:cxn>
                  <a:cxn ang="0">
                    <a:pos x="10" y="72"/>
                  </a:cxn>
                  <a:cxn ang="0">
                    <a:pos x="0" y="14"/>
                  </a:cxn>
                  <a:cxn ang="0">
                    <a:pos x="23" y="0"/>
                  </a:cxn>
                  <a:cxn ang="0">
                    <a:pos x="23" y="0"/>
                  </a:cxn>
                </a:cxnLst>
                <a:rect l="0" t="0" r="r" b="b"/>
                <a:pathLst>
                  <a:path w="303" h="473">
                    <a:moveTo>
                      <a:pt x="23" y="0"/>
                    </a:moveTo>
                    <a:lnTo>
                      <a:pt x="23" y="3"/>
                    </a:lnTo>
                    <a:lnTo>
                      <a:pt x="24" y="8"/>
                    </a:lnTo>
                    <a:lnTo>
                      <a:pt x="27" y="18"/>
                    </a:lnTo>
                    <a:lnTo>
                      <a:pt x="31" y="32"/>
                    </a:lnTo>
                    <a:lnTo>
                      <a:pt x="33" y="48"/>
                    </a:lnTo>
                    <a:lnTo>
                      <a:pt x="40" y="68"/>
                    </a:lnTo>
                    <a:lnTo>
                      <a:pt x="47" y="87"/>
                    </a:lnTo>
                    <a:lnTo>
                      <a:pt x="54" y="111"/>
                    </a:lnTo>
                    <a:lnTo>
                      <a:pt x="61" y="135"/>
                    </a:lnTo>
                    <a:lnTo>
                      <a:pt x="71" y="160"/>
                    </a:lnTo>
                    <a:lnTo>
                      <a:pt x="81" y="183"/>
                    </a:lnTo>
                    <a:lnTo>
                      <a:pt x="93" y="210"/>
                    </a:lnTo>
                    <a:lnTo>
                      <a:pt x="106" y="233"/>
                    </a:lnTo>
                    <a:lnTo>
                      <a:pt x="119" y="258"/>
                    </a:lnTo>
                    <a:lnTo>
                      <a:pt x="132" y="281"/>
                    </a:lnTo>
                    <a:lnTo>
                      <a:pt x="148" y="303"/>
                    </a:lnTo>
                    <a:lnTo>
                      <a:pt x="161" y="320"/>
                    </a:lnTo>
                    <a:lnTo>
                      <a:pt x="175" y="337"/>
                    </a:lnTo>
                    <a:lnTo>
                      <a:pt x="190" y="353"/>
                    </a:lnTo>
                    <a:lnTo>
                      <a:pt x="204" y="368"/>
                    </a:lnTo>
                    <a:lnTo>
                      <a:pt x="218" y="380"/>
                    </a:lnTo>
                    <a:lnTo>
                      <a:pt x="231" y="391"/>
                    </a:lnTo>
                    <a:lnTo>
                      <a:pt x="243" y="401"/>
                    </a:lnTo>
                    <a:lnTo>
                      <a:pt x="254" y="411"/>
                    </a:lnTo>
                    <a:lnTo>
                      <a:pt x="264" y="418"/>
                    </a:lnTo>
                    <a:lnTo>
                      <a:pt x="273" y="423"/>
                    </a:lnTo>
                    <a:lnTo>
                      <a:pt x="281" y="428"/>
                    </a:lnTo>
                    <a:lnTo>
                      <a:pt x="290" y="433"/>
                    </a:lnTo>
                    <a:lnTo>
                      <a:pt x="294" y="436"/>
                    </a:lnTo>
                    <a:lnTo>
                      <a:pt x="299" y="439"/>
                    </a:lnTo>
                    <a:lnTo>
                      <a:pt x="300" y="440"/>
                    </a:lnTo>
                    <a:lnTo>
                      <a:pt x="303" y="441"/>
                    </a:lnTo>
                    <a:lnTo>
                      <a:pt x="290" y="473"/>
                    </a:lnTo>
                    <a:lnTo>
                      <a:pt x="286" y="472"/>
                    </a:lnTo>
                    <a:lnTo>
                      <a:pt x="278" y="466"/>
                    </a:lnTo>
                    <a:lnTo>
                      <a:pt x="265" y="457"/>
                    </a:lnTo>
                    <a:lnTo>
                      <a:pt x="249" y="445"/>
                    </a:lnTo>
                    <a:lnTo>
                      <a:pt x="228" y="431"/>
                    </a:lnTo>
                    <a:lnTo>
                      <a:pt x="206" y="412"/>
                    </a:lnTo>
                    <a:lnTo>
                      <a:pt x="181" y="390"/>
                    </a:lnTo>
                    <a:lnTo>
                      <a:pt x="157" y="364"/>
                    </a:lnTo>
                    <a:lnTo>
                      <a:pt x="131" y="333"/>
                    </a:lnTo>
                    <a:lnTo>
                      <a:pt x="107" y="299"/>
                    </a:lnTo>
                    <a:lnTo>
                      <a:pt x="81" y="261"/>
                    </a:lnTo>
                    <a:lnTo>
                      <a:pt x="60" y="220"/>
                    </a:lnTo>
                    <a:lnTo>
                      <a:pt x="39" y="174"/>
                    </a:lnTo>
                    <a:lnTo>
                      <a:pt x="23" y="124"/>
                    </a:lnTo>
                    <a:lnTo>
                      <a:pt x="10" y="72"/>
                    </a:lnTo>
                    <a:lnTo>
                      <a:pt x="0" y="14"/>
                    </a:lnTo>
                    <a:lnTo>
                      <a:pt x="23" y="0"/>
                    </a:lnTo>
                    <a:lnTo>
                      <a:pt x="23" y="0"/>
                    </a:lnTo>
                    <a:close/>
                  </a:path>
                </a:pathLst>
              </a:custGeom>
              <a:solidFill>
                <a:srgbClr val="5E73F2"/>
              </a:solidFill>
              <a:ln w="9525">
                <a:noFill/>
                <a:round/>
                <a:headEnd/>
                <a:tailEnd/>
              </a:ln>
            </p:spPr>
            <p:txBody>
              <a:bodyPr/>
              <a:lstStyle/>
              <a:p>
                <a:endParaRPr lang="en-IN"/>
              </a:p>
            </p:txBody>
          </p:sp>
          <p:sp>
            <p:nvSpPr>
              <p:cNvPr id="58458" name="Freeform 90"/>
              <p:cNvSpPr>
                <a:spLocks/>
              </p:cNvSpPr>
              <p:nvPr/>
            </p:nvSpPr>
            <p:spPr bwMode="auto">
              <a:xfrm>
                <a:off x="1790" y="3317"/>
                <a:ext cx="113" cy="167"/>
              </a:xfrm>
              <a:custGeom>
                <a:avLst/>
                <a:gdLst/>
                <a:ahLst/>
                <a:cxnLst>
                  <a:cxn ang="0">
                    <a:pos x="119" y="323"/>
                  </a:cxn>
                  <a:cxn ang="0">
                    <a:pos x="117" y="320"/>
                  </a:cxn>
                  <a:cxn ang="0">
                    <a:pos x="117" y="319"/>
                  </a:cxn>
                  <a:cxn ang="0">
                    <a:pos x="117" y="313"/>
                  </a:cxn>
                  <a:cxn ang="0">
                    <a:pos x="117" y="308"/>
                  </a:cxn>
                  <a:cxn ang="0">
                    <a:pos x="116" y="300"/>
                  </a:cxn>
                  <a:cxn ang="0">
                    <a:pos x="116" y="292"/>
                  </a:cxn>
                  <a:cxn ang="0">
                    <a:pos x="116" y="283"/>
                  </a:cxn>
                  <a:cxn ang="0">
                    <a:pos x="117" y="274"/>
                  </a:cxn>
                  <a:cxn ang="0">
                    <a:pos x="117" y="262"/>
                  </a:cxn>
                  <a:cxn ang="0">
                    <a:pos x="119" y="252"/>
                  </a:cxn>
                  <a:cxn ang="0">
                    <a:pos x="120" y="241"/>
                  </a:cxn>
                  <a:cxn ang="0">
                    <a:pos x="123" y="229"/>
                  </a:cxn>
                  <a:cxn ang="0">
                    <a:pos x="124" y="219"/>
                  </a:cxn>
                  <a:cxn ang="0">
                    <a:pos x="128" y="208"/>
                  </a:cxn>
                  <a:cxn ang="0">
                    <a:pos x="130" y="198"/>
                  </a:cxn>
                  <a:cxn ang="0">
                    <a:pos x="137" y="190"/>
                  </a:cxn>
                  <a:cxn ang="0">
                    <a:pos x="141" y="179"/>
                  </a:cxn>
                  <a:cxn ang="0">
                    <a:pos x="148" y="169"/>
                  </a:cxn>
                  <a:cxn ang="0">
                    <a:pos x="154" y="158"/>
                  </a:cxn>
                  <a:cxn ang="0">
                    <a:pos x="161" y="148"/>
                  </a:cxn>
                  <a:cxn ang="0">
                    <a:pos x="169" y="136"/>
                  </a:cxn>
                  <a:cxn ang="0">
                    <a:pos x="175" y="125"/>
                  </a:cxn>
                  <a:cxn ang="0">
                    <a:pos x="183" y="113"/>
                  </a:cxn>
                  <a:cxn ang="0">
                    <a:pos x="191" y="104"/>
                  </a:cxn>
                  <a:cxn ang="0">
                    <a:pos x="198" y="94"/>
                  </a:cxn>
                  <a:cxn ang="0">
                    <a:pos x="204" y="84"/>
                  </a:cxn>
                  <a:cxn ang="0">
                    <a:pos x="209" y="77"/>
                  </a:cxn>
                  <a:cxn ang="0">
                    <a:pos x="216" y="70"/>
                  </a:cxn>
                  <a:cxn ang="0">
                    <a:pos x="220" y="63"/>
                  </a:cxn>
                  <a:cxn ang="0">
                    <a:pos x="224" y="59"/>
                  </a:cxn>
                  <a:cxn ang="0">
                    <a:pos x="225" y="57"/>
                  </a:cxn>
                  <a:cxn ang="0">
                    <a:pos x="226" y="57"/>
                  </a:cxn>
                  <a:cxn ang="0">
                    <a:pos x="221" y="0"/>
                  </a:cxn>
                  <a:cxn ang="0">
                    <a:pos x="115" y="25"/>
                  </a:cxn>
                  <a:cxn ang="0">
                    <a:pos x="0" y="271"/>
                  </a:cxn>
                  <a:cxn ang="0">
                    <a:pos x="49" y="333"/>
                  </a:cxn>
                  <a:cxn ang="0">
                    <a:pos x="119" y="323"/>
                  </a:cxn>
                  <a:cxn ang="0">
                    <a:pos x="119" y="323"/>
                  </a:cxn>
                </a:cxnLst>
                <a:rect l="0" t="0" r="r" b="b"/>
                <a:pathLst>
                  <a:path w="226" h="333">
                    <a:moveTo>
                      <a:pt x="119" y="323"/>
                    </a:moveTo>
                    <a:lnTo>
                      <a:pt x="117" y="320"/>
                    </a:lnTo>
                    <a:lnTo>
                      <a:pt x="117" y="319"/>
                    </a:lnTo>
                    <a:lnTo>
                      <a:pt x="117" y="313"/>
                    </a:lnTo>
                    <a:lnTo>
                      <a:pt x="117" y="308"/>
                    </a:lnTo>
                    <a:lnTo>
                      <a:pt x="116" y="300"/>
                    </a:lnTo>
                    <a:lnTo>
                      <a:pt x="116" y="292"/>
                    </a:lnTo>
                    <a:lnTo>
                      <a:pt x="116" y="283"/>
                    </a:lnTo>
                    <a:lnTo>
                      <a:pt x="117" y="274"/>
                    </a:lnTo>
                    <a:lnTo>
                      <a:pt x="117" y="262"/>
                    </a:lnTo>
                    <a:lnTo>
                      <a:pt x="119" y="252"/>
                    </a:lnTo>
                    <a:lnTo>
                      <a:pt x="120" y="241"/>
                    </a:lnTo>
                    <a:lnTo>
                      <a:pt x="123" y="229"/>
                    </a:lnTo>
                    <a:lnTo>
                      <a:pt x="124" y="219"/>
                    </a:lnTo>
                    <a:lnTo>
                      <a:pt x="128" y="208"/>
                    </a:lnTo>
                    <a:lnTo>
                      <a:pt x="130" y="198"/>
                    </a:lnTo>
                    <a:lnTo>
                      <a:pt x="137" y="190"/>
                    </a:lnTo>
                    <a:lnTo>
                      <a:pt x="141" y="179"/>
                    </a:lnTo>
                    <a:lnTo>
                      <a:pt x="148" y="169"/>
                    </a:lnTo>
                    <a:lnTo>
                      <a:pt x="154" y="158"/>
                    </a:lnTo>
                    <a:lnTo>
                      <a:pt x="161" y="148"/>
                    </a:lnTo>
                    <a:lnTo>
                      <a:pt x="169" y="136"/>
                    </a:lnTo>
                    <a:lnTo>
                      <a:pt x="175" y="125"/>
                    </a:lnTo>
                    <a:lnTo>
                      <a:pt x="183" y="113"/>
                    </a:lnTo>
                    <a:lnTo>
                      <a:pt x="191" y="104"/>
                    </a:lnTo>
                    <a:lnTo>
                      <a:pt x="198" y="94"/>
                    </a:lnTo>
                    <a:lnTo>
                      <a:pt x="204" y="84"/>
                    </a:lnTo>
                    <a:lnTo>
                      <a:pt x="209" y="77"/>
                    </a:lnTo>
                    <a:lnTo>
                      <a:pt x="216" y="70"/>
                    </a:lnTo>
                    <a:lnTo>
                      <a:pt x="220" y="63"/>
                    </a:lnTo>
                    <a:lnTo>
                      <a:pt x="224" y="59"/>
                    </a:lnTo>
                    <a:lnTo>
                      <a:pt x="225" y="57"/>
                    </a:lnTo>
                    <a:lnTo>
                      <a:pt x="226" y="57"/>
                    </a:lnTo>
                    <a:lnTo>
                      <a:pt x="221" y="0"/>
                    </a:lnTo>
                    <a:lnTo>
                      <a:pt x="115" y="25"/>
                    </a:lnTo>
                    <a:lnTo>
                      <a:pt x="0" y="271"/>
                    </a:lnTo>
                    <a:lnTo>
                      <a:pt x="49" y="333"/>
                    </a:lnTo>
                    <a:lnTo>
                      <a:pt x="119" y="323"/>
                    </a:lnTo>
                    <a:lnTo>
                      <a:pt x="119" y="323"/>
                    </a:lnTo>
                    <a:close/>
                  </a:path>
                </a:pathLst>
              </a:custGeom>
              <a:solidFill>
                <a:srgbClr val="5E73F2"/>
              </a:solidFill>
              <a:ln w="9525">
                <a:noFill/>
                <a:round/>
                <a:headEnd/>
                <a:tailEnd/>
              </a:ln>
            </p:spPr>
            <p:txBody>
              <a:bodyPr/>
              <a:lstStyle/>
              <a:p>
                <a:endParaRPr lang="en-IN"/>
              </a:p>
            </p:txBody>
          </p:sp>
          <p:sp>
            <p:nvSpPr>
              <p:cNvPr id="58459" name="Freeform 91"/>
              <p:cNvSpPr>
                <a:spLocks/>
              </p:cNvSpPr>
              <p:nvPr/>
            </p:nvSpPr>
            <p:spPr bwMode="auto">
              <a:xfrm>
                <a:off x="1764" y="3291"/>
                <a:ext cx="138" cy="187"/>
              </a:xfrm>
              <a:custGeom>
                <a:avLst/>
                <a:gdLst/>
                <a:ahLst/>
                <a:cxnLst>
                  <a:cxn ang="0">
                    <a:pos x="123" y="374"/>
                  </a:cxn>
                  <a:cxn ang="0">
                    <a:pos x="122" y="371"/>
                  </a:cxn>
                  <a:cxn ang="0">
                    <a:pos x="122" y="370"/>
                  </a:cxn>
                  <a:cxn ang="0">
                    <a:pos x="121" y="364"/>
                  </a:cxn>
                  <a:cxn ang="0">
                    <a:pos x="121" y="359"/>
                  </a:cxn>
                  <a:cxn ang="0">
                    <a:pos x="119" y="353"/>
                  </a:cxn>
                  <a:cxn ang="0">
                    <a:pos x="118" y="343"/>
                  </a:cxn>
                  <a:cxn ang="0">
                    <a:pos x="118" y="334"/>
                  </a:cxn>
                  <a:cxn ang="0">
                    <a:pos x="118" y="325"/>
                  </a:cxn>
                  <a:cxn ang="0">
                    <a:pos x="118" y="312"/>
                  </a:cxn>
                  <a:cxn ang="0">
                    <a:pos x="119" y="300"/>
                  </a:cxn>
                  <a:cxn ang="0">
                    <a:pos x="122" y="286"/>
                  </a:cxn>
                  <a:cxn ang="0">
                    <a:pos x="125" y="272"/>
                  </a:cxn>
                  <a:cxn ang="0">
                    <a:pos x="127" y="257"/>
                  </a:cxn>
                  <a:cxn ang="0">
                    <a:pos x="134" y="242"/>
                  </a:cxn>
                  <a:cxn ang="0">
                    <a:pos x="140" y="225"/>
                  </a:cxn>
                  <a:cxn ang="0">
                    <a:pos x="148" y="211"/>
                  </a:cxn>
                  <a:cxn ang="0">
                    <a:pos x="157" y="192"/>
                  </a:cxn>
                  <a:cxn ang="0">
                    <a:pos x="167" y="176"/>
                  </a:cxn>
                  <a:cxn ang="0">
                    <a:pos x="176" y="160"/>
                  </a:cxn>
                  <a:cxn ang="0">
                    <a:pos x="188" y="146"/>
                  </a:cxn>
                  <a:cxn ang="0">
                    <a:pos x="198" y="132"/>
                  </a:cxn>
                  <a:cxn ang="0">
                    <a:pos x="209" y="120"/>
                  </a:cxn>
                  <a:cxn ang="0">
                    <a:pos x="218" y="108"/>
                  </a:cxn>
                  <a:cxn ang="0">
                    <a:pos x="230" y="99"/>
                  </a:cxn>
                  <a:cxn ang="0">
                    <a:pos x="238" y="88"/>
                  </a:cxn>
                  <a:cxn ang="0">
                    <a:pos x="247" y="80"/>
                  </a:cxn>
                  <a:cxn ang="0">
                    <a:pos x="253" y="72"/>
                  </a:cxn>
                  <a:cxn ang="0">
                    <a:pos x="261" y="67"/>
                  </a:cxn>
                  <a:cxn ang="0">
                    <a:pos x="267" y="62"/>
                  </a:cxn>
                  <a:cxn ang="0">
                    <a:pos x="272" y="58"/>
                  </a:cxn>
                  <a:cxn ang="0">
                    <a:pos x="273" y="57"/>
                  </a:cxn>
                  <a:cxn ang="0">
                    <a:pos x="276" y="57"/>
                  </a:cxn>
                  <a:cxn ang="0">
                    <a:pos x="250" y="0"/>
                  </a:cxn>
                  <a:cxn ang="0">
                    <a:pos x="130" y="21"/>
                  </a:cxn>
                  <a:cxn ang="0">
                    <a:pos x="0" y="307"/>
                  </a:cxn>
                  <a:cxn ang="0">
                    <a:pos x="123" y="374"/>
                  </a:cxn>
                  <a:cxn ang="0">
                    <a:pos x="123" y="374"/>
                  </a:cxn>
                </a:cxnLst>
                <a:rect l="0" t="0" r="r" b="b"/>
                <a:pathLst>
                  <a:path w="276" h="374">
                    <a:moveTo>
                      <a:pt x="123" y="374"/>
                    </a:moveTo>
                    <a:lnTo>
                      <a:pt x="122" y="371"/>
                    </a:lnTo>
                    <a:lnTo>
                      <a:pt x="122" y="370"/>
                    </a:lnTo>
                    <a:lnTo>
                      <a:pt x="121" y="364"/>
                    </a:lnTo>
                    <a:lnTo>
                      <a:pt x="121" y="359"/>
                    </a:lnTo>
                    <a:lnTo>
                      <a:pt x="119" y="353"/>
                    </a:lnTo>
                    <a:lnTo>
                      <a:pt x="118" y="343"/>
                    </a:lnTo>
                    <a:lnTo>
                      <a:pt x="118" y="334"/>
                    </a:lnTo>
                    <a:lnTo>
                      <a:pt x="118" y="325"/>
                    </a:lnTo>
                    <a:lnTo>
                      <a:pt x="118" y="312"/>
                    </a:lnTo>
                    <a:lnTo>
                      <a:pt x="119" y="300"/>
                    </a:lnTo>
                    <a:lnTo>
                      <a:pt x="122" y="286"/>
                    </a:lnTo>
                    <a:lnTo>
                      <a:pt x="125" y="272"/>
                    </a:lnTo>
                    <a:lnTo>
                      <a:pt x="127" y="257"/>
                    </a:lnTo>
                    <a:lnTo>
                      <a:pt x="134" y="242"/>
                    </a:lnTo>
                    <a:lnTo>
                      <a:pt x="140" y="225"/>
                    </a:lnTo>
                    <a:lnTo>
                      <a:pt x="148" y="211"/>
                    </a:lnTo>
                    <a:lnTo>
                      <a:pt x="157" y="192"/>
                    </a:lnTo>
                    <a:lnTo>
                      <a:pt x="167" y="176"/>
                    </a:lnTo>
                    <a:lnTo>
                      <a:pt x="176" y="160"/>
                    </a:lnTo>
                    <a:lnTo>
                      <a:pt x="188" y="146"/>
                    </a:lnTo>
                    <a:lnTo>
                      <a:pt x="198" y="132"/>
                    </a:lnTo>
                    <a:lnTo>
                      <a:pt x="209" y="120"/>
                    </a:lnTo>
                    <a:lnTo>
                      <a:pt x="218" y="108"/>
                    </a:lnTo>
                    <a:lnTo>
                      <a:pt x="230" y="99"/>
                    </a:lnTo>
                    <a:lnTo>
                      <a:pt x="238" y="88"/>
                    </a:lnTo>
                    <a:lnTo>
                      <a:pt x="247" y="80"/>
                    </a:lnTo>
                    <a:lnTo>
                      <a:pt x="253" y="72"/>
                    </a:lnTo>
                    <a:lnTo>
                      <a:pt x="261" y="67"/>
                    </a:lnTo>
                    <a:lnTo>
                      <a:pt x="267" y="62"/>
                    </a:lnTo>
                    <a:lnTo>
                      <a:pt x="272" y="58"/>
                    </a:lnTo>
                    <a:lnTo>
                      <a:pt x="273" y="57"/>
                    </a:lnTo>
                    <a:lnTo>
                      <a:pt x="276" y="57"/>
                    </a:lnTo>
                    <a:lnTo>
                      <a:pt x="250" y="0"/>
                    </a:lnTo>
                    <a:lnTo>
                      <a:pt x="130" y="21"/>
                    </a:lnTo>
                    <a:lnTo>
                      <a:pt x="0" y="307"/>
                    </a:lnTo>
                    <a:lnTo>
                      <a:pt x="123" y="374"/>
                    </a:lnTo>
                    <a:lnTo>
                      <a:pt x="123" y="374"/>
                    </a:lnTo>
                    <a:close/>
                  </a:path>
                </a:pathLst>
              </a:custGeom>
              <a:solidFill>
                <a:srgbClr val="0017EB"/>
              </a:solidFill>
              <a:ln w="9525">
                <a:noFill/>
                <a:round/>
                <a:headEnd/>
                <a:tailEnd/>
              </a:ln>
            </p:spPr>
            <p:txBody>
              <a:bodyPr/>
              <a:lstStyle/>
              <a:p>
                <a:endParaRPr lang="en-IN"/>
              </a:p>
            </p:txBody>
          </p:sp>
          <p:sp>
            <p:nvSpPr>
              <p:cNvPr id="58460" name="Freeform 92"/>
              <p:cNvSpPr>
                <a:spLocks/>
              </p:cNvSpPr>
              <p:nvPr/>
            </p:nvSpPr>
            <p:spPr bwMode="auto">
              <a:xfrm>
                <a:off x="1738" y="3270"/>
                <a:ext cx="151" cy="175"/>
              </a:xfrm>
              <a:custGeom>
                <a:avLst/>
                <a:gdLst/>
                <a:ahLst/>
                <a:cxnLst>
                  <a:cxn ang="0">
                    <a:pos x="96" y="351"/>
                  </a:cxn>
                  <a:cxn ang="0">
                    <a:pos x="96" y="349"/>
                  </a:cxn>
                  <a:cxn ang="0">
                    <a:pos x="96" y="347"/>
                  </a:cxn>
                  <a:cxn ang="0">
                    <a:pos x="96" y="340"/>
                  </a:cxn>
                  <a:cxn ang="0">
                    <a:pos x="98" y="332"/>
                  </a:cxn>
                  <a:cxn ang="0">
                    <a:pos x="99" y="323"/>
                  </a:cxn>
                  <a:cxn ang="0">
                    <a:pos x="100" y="312"/>
                  </a:cxn>
                  <a:cxn ang="0">
                    <a:pos x="102" y="299"/>
                  </a:cxn>
                  <a:cxn ang="0">
                    <a:pos x="104" y="289"/>
                  </a:cxn>
                  <a:cxn ang="0">
                    <a:pos x="107" y="274"/>
                  </a:cxn>
                  <a:cxn ang="0">
                    <a:pos x="109" y="261"/>
                  </a:cxn>
                  <a:cxn ang="0">
                    <a:pos x="113" y="248"/>
                  </a:cxn>
                  <a:cxn ang="0">
                    <a:pos x="119" y="235"/>
                  </a:cxn>
                  <a:cxn ang="0">
                    <a:pos x="124" y="222"/>
                  </a:cxn>
                  <a:cxn ang="0">
                    <a:pos x="130" y="208"/>
                  </a:cxn>
                  <a:cxn ang="0">
                    <a:pos x="137" y="197"/>
                  </a:cxn>
                  <a:cxn ang="0">
                    <a:pos x="145" y="187"/>
                  </a:cxn>
                  <a:cxn ang="0">
                    <a:pos x="152" y="176"/>
                  </a:cxn>
                  <a:cxn ang="0">
                    <a:pos x="161" y="165"/>
                  </a:cxn>
                  <a:cxn ang="0">
                    <a:pos x="173" y="153"/>
                  </a:cxn>
                  <a:cxn ang="0">
                    <a:pos x="184" y="143"/>
                  </a:cxn>
                  <a:cxn ang="0">
                    <a:pos x="196" y="129"/>
                  </a:cxn>
                  <a:cxn ang="0">
                    <a:pos x="211" y="119"/>
                  </a:cxn>
                  <a:cxn ang="0">
                    <a:pos x="224" y="107"/>
                  </a:cxn>
                  <a:cxn ang="0">
                    <a:pos x="237" y="98"/>
                  </a:cxn>
                  <a:cxn ang="0">
                    <a:pos x="250" y="87"/>
                  </a:cxn>
                  <a:cxn ang="0">
                    <a:pos x="262" y="79"/>
                  </a:cxn>
                  <a:cxn ang="0">
                    <a:pos x="273" y="70"/>
                  </a:cxn>
                  <a:cxn ang="0">
                    <a:pos x="283" y="65"/>
                  </a:cxn>
                  <a:cxn ang="0">
                    <a:pos x="291" y="58"/>
                  </a:cxn>
                  <a:cxn ang="0">
                    <a:pos x="298" y="56"/>
                  </a:cxn>
                  <a:cxn ang="0">
                    <a:pos x="302" y="52"/>
                  </a:cxn>
                  <a:cxn ang="0">
                    <a:pos x="303" y="52"/>
                  </a:cxn>
                  <a:cxn ang="0">
                    <a:pos x="261" y="0"/>
                  </a:cxn>
                  <a:cxn ang="0">
                    <a:pos x="158" y="20"/>
                  </a:cxn>
                  <a:cxn ang="0">
                    <a:pos x="42" y="185"/>
                  </a:cxn>
                  <a:cxn ang="0">
                    <a:pos x="0" y="351"/>
                  </a:cxn>
                  <a:cxn ang="0">
                    <a:pos x="96" y="351"/>
                  </a:cxn>
                  <a:cxn ang="0">
                    <a:pos x="96" y="351"/>
                  </a:cxn>
                </a:cxnLst>
                <a:rect l="0" t="0" r="r" b="b"/>
                <a:pathLst>
                  <a:path w="303" h="351">
                    <a:moveTo>
                      <a:pt x="96" y="351"/>
                    </a:moveTo>
                    <a:lnTo>
                      <a:pt x="96" y="349"/>
                    </a:lnTo>
                    <a:lnTo>
                      <a:pt x="96" y="347"/>
                    </a:lnTo>
                    <a:lnTo>
                      <a:pt x="96" y="340"/>
                    </a:lnTo>
                    <a:lnTo>
                      <a:pt x="98" y="332"/>
                    </a:lnTo>
                    <a:lnTo>
                      <a:pt x="99" y="323"/>
                    </a:lnTo>
                    <a:lnTo>
                      <a:pt x="100" y="312"/>
                    </a:lnTo>
                    <a:lnTo>
                      <a:pt x="102" y="299"/>
                    </a:lnTo>
                    <a:lnTo>
                      <a:pt x="104" y="289"/>
                    </a:lnTo>
                    <a:lnTo>
                      <a:pt x="107" y="274"/>
                    </a:lnTo>
                    <a:lnTo>
                      <a:pt x="109" y="261"/>
                    </a:lnTo>
                    <a:lnTo>
                      <a:pt x="113" y="248"/>
                    </a:lnTo>
                    <a:lnTo>
                      <a:pt x="119" y="235"/>
                    </a:lnTo>
                    <a:lnTo>
                      <a:pt x="124" y="222"/>
                    </a:lnTo>
                    <a:lnTo>
                      <a:pt x="130" y="208"/>
                    </a:lnTo>
                    <a:lnTo>
                      <a:pt x="137" y="197"/>
                    </a:lnTo>
                    <a:lnTo>
                      <a:pt x="145" y="187"/>
                    </a:lnTo>
                    <a:lnTo>
                      <a:pt x="152" y="176"/>
                    </a:lnTo>
                    <a:lnTo>
                      <a:pt x="161" y="165"/>
                    </a:lnTo>
                    <a:lnTo>
                      <a:pt x="173" y="153"/>
                    </a:lnTo>
                    <a:lnTo>
                      <a:pt x="184" y="143"/>
                    </a:lnTo>
                    <a:lnTo>
                      <a:pt x="196" y="129"/>
                    </a:lnTo>
                    <a:lnTo>
                      <a:pt x="211" y="119"/>
                    </a:lnTo>
                    <a:lnTo>
                      <a:pt x="224" y="107"/>
                    </a:lnTo>
                    <a:lnTo>
                      <a:pt x="237" y="98"/>
                    </a:lnTo>
                    <a:lnTo>
                      <a:pt x="250" y="87"/>
                    </a:lnTo>
                    <a:lnTo>
                      <a:pt x="262" y="79"/>
                    </a:lnTo>
                    <a:lnTo>
                      <a:pt x="273" y="70"/>
                    </a:lnTo>
                    <a:lnTo>
                      <a:pt x="283" y="65"/>
                    </a:lnTo>
                    <a:lnTo>
                      <a:pt x="291" y="58"/>
                    </a:lnTo>
                    <a:lnTo>
                      <a:pt x="298" y="56"/>
                    </a:lnTo>
                    <a:lnTo>
                      <a:pt x="302" y="52"/>
                    </a:lnTo>
                    <a:lnTo>
                      <a:pt x="303" y="52"/>
                    </a:lnTo>
                    <a:lnTo>
                      <a:pt x="261" y="0"/>
                    </a:lnTo>
                    <a:lnTo>
                      <a:pt x="158" y="20"/>
                    </a:lnTo>
                    <a:lnTo>
                      <a:pt x="42" y="185"/>
                    </a:lnTo>
                    <a:lnTo>
                      <a:pt x="0" y="351"/>
                    </a:lnTo>
                    <a:lnTo>
                      <a:pt x="96" y="351"/>
                    </a:lnTo>
                    <a:lnTo>
                      <a:pt x="96" y="351"/>
                    </a:lnTo>
                    <a:close/>
                  </a:path>
                </a:pathLst>
              </a:custGeom>
              <a:solidFill>
                <a:srgbClr val="0000CC"/>
              </a:solidFill>
              <a:ln w="9525">
                <a:noFill/>
                <a:round/>
                <a:headEnd/>
                <a:tailEnd/>
              </a:ln>
            </p:spPr>
            <p:txBody>
              <a:bodyPr/>
              <a:lstStyle/>
              <a:p>
                <a:endParaRPr lang="en-IN"/>
              </a:p>
            </p:txBody>
          </p:sp>
          <p:sp>
            <p:nvSpPr>
              <p:cNvPr id="58461" name="Freeform 93"/>
              <p:cNvSpPr>
                <a:spLocks/>
              </p:cNvSpPr>
              <p:nvPr/>
            </p:nvSpPr>
            <p:spPr bwMode="auto">
              <a:xfrm>
                <a:off x="1705" y="3251"/>
                <a:ext cx="165" cy="187"/>
              </a:xfrm>
              <a:custGeom>
                <a:avLst/>
                <a:gdLst/>
                <a:ahLst/>
                <a:cxnLst>
                  <a:cxn ang="0">
                    <a:pos x="100" y="374"/>
                  </a:cxn>
                  <a:cxn ang="0">
                    <a:pos x="100" y="371"/>
                  </a:cxn>
                  <a:cxn ang="0">
                    <a:pos x="100" y="368"/>
                  </a:cxn>
                  <a:cxn ang="0">
                    <a:pos x="101" y="361"/>
                  </a:cxn>
                  <a:cxn ang="0">
                    <a:pos x="103" y="353"/>
                  </a:cxn>
                  <a:cxn ang="0">
                    <a:pos x="104" y="343"/>
                  </a:cxn>
                  <a:cxn ang="0">
                    <a:pos x="108" y="331"/>
                  </a:cxn>
                  <a:cxn ang="0">
                    <a:pos x="111" y="318"/>
                  </a:cxn>
                  <a:cxn ang="0">
                    <a:pos x="115" y="306"/>
                  </a:cxn>
                  <a:cxn ang="0">
                    <a:pos x="117" y="290"/>
                  </a:cxn>
                  <a:cxn ang="0">
                    <a:pos x="121" y="275"/>
                  </a:cxn>
                  <a:cxn ang="0">
                    <a:pos x="125" y="260"/>
                  </a:cxn>
                  <a:cxn ang="0">
                    <a:pos x="132" y="246"/>
                  </a:cxn>
                  <a:cxn ang="0">
                    <a:pos x="138" y="232"/>
                  </a:cxn>
                  <a:cxn ang="0">
                    <a:pos x="144" y="219"/>
                  </a:cxn>
                  <a:cxn ang="0">
                    <a:pos x="150" y="206"/>
                  </a:cxn>
                  <a:cxn ang="0">
                    <a:pos x="158" y="195"/>
                  </a:cxn>
                  <a:cxn ang="0">
                    <a:pos x="166" y="183"/>
                  </a:cxn>
                  <a:cxn ang="0">
                    <a:pos x="176" y="173"/>
                  </a:cxn>
                  <a:cxn ang="0">
                    <a:pos x="187" y="158"/>
                  </a:cxn>
                  <a:cxn ang="0">
                    <a:pos x="201" y="146"/>
                  </a:cxn>
                  <a:cxn ang="0">
                    <a:pos x="213" y="133"/>
                  </a:cxn>
                  <a:cxn ang="0">
                    <a:pos x="229" y="121"/>
                  </a:cxn>
                  <a:cxn ang="0">
                    <a:pos x="244" y="108"/>
                  </a:cxn>
                  <a:cxn ang="0">
                    <a:pos x="259" y="98"/>
                  </a:cxn>
                  <a:cxn ang="0">
                    <a:pos x="272" y="85"/>
                  </a:cxn>
                  <a:cxn ang="0">
                    <a:pos x="286" y="75"/>
                  </a:cxn>
                  <a:cxn ang="0">
                    <a:pos x="297" y="66"/>
                  </a:cxn>
                  <a:cxn ang="0">
                    <a:pos x="309" y="58"/>
                  </a:cxn>
                  <a:cxn ang="0">
                    <a:pos x="317" y="52"/>
                  </a:cxn>
                  <a:cxn ang="0">
                    <a:pos x="324" y="46"/>
                  </a:cxn>
                  <a:cxn ang="0">
                    <a:pos x="329" y="44"/>
                  </a:cxn>
                  <a:cxn ang="0">
                    <a:pos x="332" y="44"/>
                  </a:cxn>
                  <a:cxn ang="0">
                    <a:pos x="288" y="0"/>
                  </a:cxn>
                  <a:cxn ang="0">
                    <a:pos x="158" y="54"/>
                  </a:cxn>
                  <a:cxn ang="0">
                    <a:pos x="0" y="368"/>
                  </a:cxn>
                  <a:cxn ang="0">
                    <a:pos x="100" y="374"/>
                  </a:cxn>
                  <a:cxn ang="0">
                    <a:pos x="100" y="374"/>
                  </a:cxn>
                </a:cxnLst>
                <a:rect l="0" t="0" r="r" b="b"/>
                <a:pathLst>
                  <a:path w="332" h="374">
                    <a:moveTo>
                      <a:pt x="100" y="374"/>
                    </a:moveTo>
                    <a:lnTo>
                      <a:pt x="100" y="371"/>
                    </a:lnTo>
                    <a:lnTo>
                      <a:pt x="100" y="368"/>
                    </a:lnTo>
                    <a:lnTo>
                      <a:pt x="101" y="361"/>
                    </a:lnTo>
                    <a:lnTo>
                      <a:pt x="103" y="353"/>
                    </a:lnTo>
                    <a:lnTo>
                      <a:pt x="104" y="343"/>
                    </a:lnTo>
                    <a:lnTo>
                      <a:pt x="108" y="331"/>
                    </a:lnTo>
                    <a:lnTo>
                      <a:pt x="111" y="318"/>
                    </a:lnTo>
                    <a:lnTo>
                      <a:pt x="115" y="306"/>
                    </a:lnTo>
                    <a:lnTo>
                      <a:pt x="117" y="290"/>
                    </a:lnTo>
                    <a:lnTo>
                      <a:pt x="121" y="275"/>
                    </a:lnTo>
                    <a:lnTo>
                      <a:pt x="125" y="260"/>
                    </a:lnTo>
                    <a:lnTo>
                      <a:pt x="132" y="246"/>
                    </a:lnTo>
                    <a:lnTo>
                      <a:pt x="138" y="232"/>
                    </a:lnTo>
                    <a:lnTo>
                      <a:pt x="144" y="219"/>
                    </a:lnTo>
                    <a:lnTo>
                      <a:pt x="150" y="206"/>
                    </a:lnTo>
                    <a:lnTo>
                      <a:pt x="158" y="195"/>
                    </a:lnTo>
                    <a:lnTo>
                      <a:pt x="166" y="183"/>
                    </a:lnTo>
                    <a:lnTo>
                      <a:pt x="176" y="173"/>
                    </a:lnTo>
                    <a:lnTo>
                      <a:pt x="187" y="158"/>
                    </a:lnTo>
                    <a:lnTo>
                      <a:pt x="201" y="146"/>
                    </a:lnTo>
                    <a:lnTo>
                      <a:pt x="213" y="133"/>
                    </a:lnTo>
                    <a:lnTo>
                      <a:pt x="229" y="121"/>
                    </a:lnTo>
                    <a:lnTo>
                      <a:pt x="244" y="108"/>
                    </a:lnTo>
                    <a:lnTo>
                      <a:pt x="259" y="98"/>
                    </a:lnTo>
                    <a:lnTo>
                      <a:pt x="272" y="85"/>
                    </a:lnTo>
                    <a:lnTo>
                      <a:pt x="286" y="75"/>
                    </a:lnTo>
                    <a:lnTo>
                      <a:pt x="297" y="66"/>
                    </a:lnTo>
                    <a:lnTo>
                      <a:pt x="309" y="58"/>
                    </a:lnTo>
                    <a:lnTo>
                      <a:pt x="317" y="52"/>
                    </a:lnTo>
                    <a:lnTo>
                      <a:pt x="324" y="46"/>
                    </a:lnTo>
                    <a:lnTo>
                      <a:pt x="329" y="44"/>
                    </a:lnTo>
                    <a:lnTo>
                      <a:pt x="332" y="44"/>
                    </a:lnTo>
                    <a:lnTo>
                      <a:pt x="288" y="0"/>
                    </a:lnTo>
                    <a:lnTo>
                      <a:pt x="158" y="54"/>
                    </a:lnTo>
                    <a:lnTo>
                      <a:pt x="0" y="368"/>
                    </a:lnTo>
                    <a:lnTo>
                      <a:pt x="100" y="374"/>
                    </a:lnTo>
                    <a:lnTo>
                      <a:pt x="100" y="374"/>
                    </a:lnTo>
                    <a:close/>
                  </a:path>
                </a:pathLst>
              </a:custGeom>
              <a:solidFill>
                <a:srgbClr val="0000BD"/>
              </a:solidFill>
              <a:ln w="9525">
                <a:noFill/>
                <a:round/>
                <a:headEnd/>
                <a:tailEnd/>
              </a:ln>
            </p:spPr>
            <p:txBody>
              <a:bodyPr/>
              <a:lstStyle/>
              <a:p>
                <a:endParaRPr lang="en-IN"/>
              </a:p>
            </p:txBody>
          </p:sp>
          <p:sp>
            <p:nvSpPr>
              <p:cNvPr id="58462" name="Freeform 94"/>
              <p:cNvSpPr>
                <a:spLocks/>
              </p:cNvSpPr>
              <p:nvPr/>
            </p:nvSpPr>
            <p:spPr bwMode="auto">
              <a:xfrm>
                <a:off x="1683" y="3234"/>
                <a:ext cx="166" cy="211"/>
              </a:xfrm>
              <a:custGeom>
                <a:avLst/>
                <a:gdLst/>
                <a:ahLst/>
                <a:cxnLst>
                  <a:cxn ang="0">
                    <a:pos x="83" y="413"/>
                  </a:cxn>
                  <a:cxn ang="0">
                    <a:pos x="83" y="411"/>
                  </a:cxn>
                  <a:cxn ang="0">
                    <a:pos x="83" y="408"/>
                  </a:cxn>
                  <a:cxn ang="0">
                    <a:pos x="83" y="402"/>
                  </a:cxn>
                  <a:cxn ang="0">
                    <a:pos x="85" y="395"/>
                  </a:cxn>
                  <a:cxn ang="0">
                    <a:pos x="87" y="386"/>
                  </a:cxn>
                  <a:cxn ang="0">
                    <a:pos x="88" y="375"/>
                  </a:cxn>
                  <a:cxn ang="0">
                    <a:pos x="90" y="363"/>
                  </a:cxn>
                  <a:cxn ang="0">
                    <a:pos x="96" y="352"/>
                  </a:cxn>
                  <a:cxn ang="0">
                    <a:pos x="98" y="337"/>
                  </a:cxn>
                  <a:cxn ang="0">
                    <a:pos x="102" y="324"/>
                  </a:cxn>
                  <a:cxn ang="0">
                    <a:pos x="106" y="309"/>
                  </a:cxn>
                  <a:cxn ang="0">
                    <a:pos x="113" y="296"/>
                  </a:cxn>
                  <a:cxn ang="0">
                    <a:pos x="118" y="280"/>
                  </a:cxn>
                  <a:cxn ang="0">
                    <a:pos x="123" y="266"/>
                  </a:cxn>
                  <a:cxn ang="0">
                    <a:pos x="131" y="253"/>
                  </a:cxn>
                  <a:cxn ang="0">
                    <a:pos x="139" y="241"/>
                  </a:cxn>
                  <a:cxn ang="0">
                    <a:pos x="146" y="226"/>
                  </a:cxn>
                  <a:cxn ang="0">
                    <a:pos x="158" y="212"/>
                  </a:cxn>
                  <a:cxn ang="0">
                    <a:pos x="169" y="196"/>
                  </a:cxn>
                  <a:cxn ang="0">
                    <a:pos x="185" y="180"/>
                  </a:cxn>
                  <a:cxn ang="0">
                    <a:pos x="200" y="163"/>
                  </a:cxn>
                  <a:cxn ang="0">
                    <a:pos x="215" y="146"/>
                  </a:cxn>
                  <a:cxn ang="0">
                    <a:pos x="233" y="129"/>
                  </a:cxn>
                  <a:cxn ang="0">
                    <a:pos x="250" y="115"/>
                  </a:cxn>
                  <a:cxn ang="0">
                    <a:pos x="265" y="98"/>
                  </a:cxn>
                  <a:cxn ang="0">
                    <a:pos x="280" y="83"/>
                  </a:cxn>
                  <a:cxn ang="0">
                    <a:pos x="293" y="71"/>
                  </a:cxn>
                  <a:cxn ang="0">
                    <a:pos x="306" y="59"/>
                  </a:cxn>
                  <a:cxn ang="0">
                    <a:pos x="315" y="50"/>
                  </a:cxn>
                  <a:cxn ang="0">
                    <a:pos x="325" y="44"/>
                  </a:cxn>
                  <a:cxn ang="0">
                    <a:pos x="330" y="40"/>
                  </a:cxn>
                  <a:cxn ang="0">
                    <a:pos x="333" y="38"/>
                  </a:cxn>
                  <a:cxn ang="0">
                    <a:pos x="284" y="0"/>
                  </a:cxn>
                  <a:cxn ang="0">
                    <a:pos x="217" y="16"/>
                  </a:cxn>
                  <a:cxn ang="0">
                    <a:pos x="64" y="257"/>
                  </a:cxn>
                  <a:cxn ang="0">
                    <a:pos x="0" y="423"/>
                  </a:cxn>
                  <a:cxn ang="0">
                    <a:pos x="83" y="413"/>
                  </a:cxn>
                  <a:cxn ang="0">
                    <a:pos x="83" y="413"/>
                  </a:cxn>
                </a:cxnLst>
                <a:rect l="0" t="0" r="r" b="b"/>
                <a:pathLst>
                  <a:path w="333" h="423">
                    <a:moveTo>
                      <a:pt x="83" y="413"/>
                    </a:moveTo>
                    <a:lnTo>
                      <a:pt x="83" y="411"/>
                    </a:lnTo>
                    <a:lnTo>
                      <a:pt x="83" y="408"/>
                    </a:lnTo>
                    <a:lnTo>
                      <a:pt x="83" y="402"/>
                    </a:lnTo>
                    <a:lnTo>
                      <a:pt x="85" y="395"/>
                    </a:lnTo>
                    <a:lnTo>
                      <a:pt x="87" y="386"/>
                    </a:lnTo>
                    <a:lnTo>
                      <a:pt x="88" y="375"/>
                    </a:lnTo>
                    <a:lnTo>
                      <a:pt x="90" y="363"/>
                    </a:lnTo>
                    <a:lnTo>
                      <a:pt x="96" y="352"/>
                    </a:lnTo>
                    <a:lnTo>
                      <a:pt x="98" y="337"/>
                    </a:lnTo>
                    <a:lnTo>
                      <a:pt x="102" y="324"/>
                    </a:lnTo>
                    <a:lnTo>
                      <a:pt x="106" y="309"/>
                    </a:lnTo>
                    <a:lnTo>
                      <a:pt x="113" y="296"/>
                    </a:lnTo>
                    <a:lnTo>
                      <a:pt x="118" y="280"/>
                    </a:lnTo>
                    <a:lnTo>
                      <a:pt x="123" y="266"/>
                    </a:lnTo>
                    <a:lnTo>
                      <a:pt x="131" y="253"/>
                    </a:lnTo>
                    <a:lnTo>
                      <a:pt x="139" y="241"/>
                    </a:lnTo>
                    <a:lnTo>
                      <a:pt x="146" y="226"/>
                    </a:lnTo>
                    <a:lnTo>
                      <a:pt x="158" y="212"/>
                    </a:lnTo>
                    <a:lnTo>
                      <a:pt x="169" y="196"/>
                    </a:lnTo>
                    <a:lnTo>
                      <a:pt x="185" y="180"/>
                    </a:lnTo>
                    <a:lnTo>
                      <a:pt x="200" y="163"/>
                    </a:lnTo>
                    <a:lnTo>
                      <a:pt x="215" y="146"/>
                    </a:lnTo>
                    <a:lnTo>
                      <a:pt x="233" y="129"/>
                    </a:lnTo>
                    <a:lnTo>
                      <a:pt x="250" y="115"/>
                    </a:lnTo>
                    <a:lnTo>
                      <a:pt x="265" y="98"/>
                    </a:lnTo>
                    <a:lnTo>
                      <a:pt x="280" y="83"/>
                    </a:lnTo>
                    <a:lnTo>
                      <a:pt x="293" y="71"/>
                    </a:lnTo>
                    <a:lnTo>
                      <a:pt x="306" y="59"/>
                    </a:lnTo>
                    <a:lnTo>
                      <a:pt x="315" y="50"/>
                    </a:lnTo>
                    <a:lnTo>
                      <a:pt x="325" y="44"/>
                    </a:lnTo>
                    <a:lnTo>
                      <a:pt x="330" y="40"/>
                    </a:lnTo>
                    <a:lnTo>
                      <a:pt x="333" y="38"/>
                    </a:lnTo>
                    <a:lnTo>
                      <a:pt x="284" y="0"/>
                    </a:lnTo>
                    <a:lnTo>
                      <a:pt x="217" y="16"/>
                    </a:lnTo>
                    <a:lnTo>
                      <a:pt x="64" y="257"/>
                    </a:lnTo>
                    <a:lnTo>
                      <a:pt x="0" y="423"/>
                    </a:lnTo>
                    <a:lnTo>
                      <a:pt x="83" y="413"/>
                    </a:lnTo>
                    <a:lnTo>
                      <a:pt x="83" y="413"/>
                    </a:lnTo>
                    <a:close/>
                  </a:path>
                </a:pathLst>
              </a:custGeom>
              <a:solidFill>
                <a:srgbClr val="00009E"/>
              </a:solidFill>
              <a:ln w="9525">
                <a:noFill/>
                <a:round/>
                <a:headEnd/>
                <a:tailEnd/>
              </a:ln>
            </p:spPr>
            <p:txBody>
              <a:bodyPr/>
              <a:lstStyle/>
              <a:p>
                <a:endParaRPr lang="en-IN"/>
              </a:p>
            </p:txBody>
          </p:sp>
          <p:sp>
            <p:nvSpPr>
              <p:cNvPr id="58463" name="Freeform 95"/>
              <p:cNvSpPr>
                <a:spLocks/>
              </p:cNvSpPr>
              <p:nvPr/>
            </p:nvSpPr>
            <p:spPr bwMode="auto">
              <a:xfrm>
                <a:off x="1666" y="3224"/>
                <a:ext cx="159" cy="226"/>
              </a:xfrm>
              <a:custGeom>
                <a:avLst/>
                <a:gdLst/>
                <a:ahLst/>
                <a:cxnLst>
                  <a:cxn ang="0">
                    <a:pos x="268" y="0"/>
                  </a:cxn>
                  <a:cxn ang="0">
                    <a:pos x="258" y="10"/>
                  </a:cxn>
                  <a:cxn ang="0">
                    <a:pos x="241" y="25"/>
                  </a:cxn>
                  <a:cxn ang="0">
                    <a:pos x="217" y="50"/>
                  </a:cxn>
                  <a:cxn ang="0">
                    <a:pos x="189" y="79"/>
                  </a:cxn>
                  <a:cxn ang="0">
                    <a:pos x="160" y="116"/>
                  </a:cxn>
                  <a:cxn ang="0">
                    <a:pos x="129" y="157"/>
                  </a:cxn>
                  <a:cxn ang="0">
                    <a:pos x="98" y="203"/>
                  </a:cxn>
                  <a:cxn ang="0">
                    <a:pos x="72" y="252"/>
                  </a:cxn>
                  <a:cxn ang="0">
                    <a:pos x="50" y="295"/>
                  </a:cxn>
                  <a:cxn ang="0">
                    <a:pos x="33" y="337"/>
                  </a:cxn>
                  <a:cxn ang="0">
                    <a:pos x="18" y="373"/>
                  </a:cxn>
                  <a:cxn ang="0">
                    <a:pos x="9" y="403"/>
                  </a:cxn>
                  <a:cxn ang="0">
                    <a:pos x="4" y="427"/>
                  </a:cxn>
                  <a:cxn ang="0">
                    <a:pos x="0" y="443"/>
                  </a:cxn>
                  <a:cxn ang="0">
                    <a:pos x="0" y="452"/>
                  </a:cxn>
                  <a:cxn ang="0">
                    <a:pos x="58" y="447"/>
                  </a:cxn>
                  <a:cxn ang="0">
                    <a:pos x="58" y="441"/>
                  </a:cxn>
                  <a:cxn ang="0">
                    <a:pos x="59" y="429"/>
                  </a:cxn>
                  <a:cxn ang="0">
                    <a:pos x="62" y="411"/>
                  </a:cxn>
                  <a:cxn ang="0">
                    <a:pos x="68" y="387"/>
                  </a:cxn>
                  <a:cxn ang="0">
                    <a:pos x="76" y="357"/>
                  </a:cxn>
                  <a:cxn ang="0">
                    <a:pos x="88" y="323"/>
                  </a:cxn>
                  <a:cxn ang="0">
                    <a:pos x="105" y="286"/>
                  </a:cxn>
                  <a:cxn ang="0">
                    <a:pos x="129" y="246"/>
                  </a:cxn>
                  <a:cxn ang="0">
                    <a:pos x="155" y="203"/>
                  </a:cxn>
                  <a:cxn ang="0">
                    <a:pos x="184" y="164"/>
                  </a:cxn>
                  <a:cxn ang="0">
                    <a:pos x="216" y="124"/>
                  </a:cxn>
                  <a:cxn ang="0">
                    <a:pos x="247" y="92"/>
                  </a:cxn>
                  <a:cxn ang="0">
                    <a:pos x="273" y="62"/>
                  </a:cxn>
                  <a:cxn ang="0">
                    <a:pos x="296" y="41"/>
                  </a:cxn>
                  <a:cxn ang="0">
                    <a:pos x="310" y="27"/>
                  </a:cxn>
                  <a:cxn ang="0">
                    <a:pos x="317" y="23"/>
                  </a:cxn>
                  <a:cxn ang="0">
                    <a:pos x="271" y="0"/>
                  </a:cxn>
                </a:cxnLst>
                <a:rect l="0" t="0" r="r" b="b"/>
                <a:pathLst>
                  <a:path w="317" h="453">
                    <a:moveTo>
                      <a:pt x="271" y="0"/>
                    </a:moveTo>
                    <a:lnTo>
                      <a:pt x="268" y="0"/>
                    </a:lnTo>
                    <a:lnTo>
                      <a:pt x="266" y="4"/>
                    </a:lnTo>
                    <a:lnTo>
                      <a:pt x="258" y="10"/>
                    </a:lnTo>
                    <a:lnTo>
                      <a:pt x="251" y="17"/>
                    </a:lnTo>
                    <a:lnTo>
                      <a:pt x="241" y="25"/>
                    </a:lnTo>
                    <a:lnTo>
                      <a:pt x="230" y="37"/>
                    </a:lnTo>
                    <a:lnTo>
                      <a:pt x="217" y="50"/>
                    </a:lnTo>
                    <a:lnTo>
                      <a:pt x="205" y="65"/>
                    </a:lnTo>
                    <a:lnTo>
                      <a:pt x="189" y="79"/>
                    </a:lnTo>
                    <a:lnTo>
                      <a:pt x="175" y="98"/>
                    </a:lnTo>
                    <a:lnTo>
                      <a:pt x="160" y="116"/>
                    </a:lnTo>
                    <a:lnTo>
                      <a:pt x="145" y="137"/>
                    </a:lnTo>
                    <a:lnTo>
                      <a:pt x="129" y="157"/>
                    </a:lnTo>
                    <a:lnTo>
                      <a:pt x="114" y="179"/>
                    </a:lnTo>
                    <a:lnTo>
                      <a:pt x="98" y="203"/>
                    </a:lnTo>
                    <a:lnTo>
                      <a:pt x="87" y="228"/>
                    </a:lnTo>
                    <a:lnTo>
                      <a:pt x="72" y="252"/>
                    </a:lnTo>
                    <a:lnTo>
                      <a:pt x="60" y="274"/>
                    </a:lnTo>
                    <a:lnTo>
                      <a:pt x="50" y="295"/>
                    </a:lnTo>
                    <a:lnTo>
                      <a:pt x="42" y="319"/>
                    </a:lnTo>
                    <a:lnTo>
                      <a:pt x="33" y="337"/>
                    </a:lnTo>
                    <a:lnTo>
                      <a:pt x="26" y="356"/>
                    </a:lnTo>
                    <a:lnTo>
                      <a:pt x="18" y="373"/>
                    </a:lnTo>
                    <a:lnTo>
                      <a:pt x="14" y="390"/>
                    </a:lnTo>
                    <a:lnTo>
                      <a:pt x="9" y="403"/>
                    </a:lnTo>
                    <a:lnTo>
                      <a:pt x="6" y="415"/>
                    </a:lnTo>
                    <a:lnTo>
                      <a:pt x="4" y="427"/>
                    </a:lnTo>
                    <a:lnTo>
                      <a:pt x="2" y="436"/>
                    </a:lnTo>
                    <a:lnTo>
                      <a:pt x="0" y="443"/>
                    </a:lnTo>
                    <a:lnTo>
                      <a:pt x="0" y="448"/>
                    </a:lnTo>
                    <a:lnTo>
                      <a:pt x="0" y="452"/>
                    </a:lnTo>
                    <a:lnTo>
                      <a:pt x="0" y="453"/>
                    </a:lnTo>
                    <a:lnTo>
                      <a:pt x="58" y="447"/>
                    </a:lnTo>
                    <a:lnTo>
                      <a:pt x="58" y="444"/>
                    </a:lnTo>
                    <a:lnTo>
                      <a:pt x="58" y="441"/>
                    </a:lnTo>
                    <a:lnTo>
                      <a:pt x="58" y="436"/>
                    </a:lnTo>
                    <a:lnTo>
                      <a:pt x="59" y="429"/>
                    </a:lnTo>
                    <a:lnTo>
                      <a:pt x="60" y="420"/>
                    </a:lnTo>
                    <a:lnTo>
                      <a:pt x="62" y="411"/>
                    </a:lnTo>
                    <a:lnTo>
                      <a:pt x="64" y="399"/>
                    </a:lnTo>
                    <a:lnTo>
                      <a:pt x="68" y="387"/>
                    </a:lnTo>
                    <a:lnTo>
                      <a:pt x="71" y="373"/>
                    </a:lnTo>
                    <a:lnTo>
                      <a:pt x="76" y="357"/>
                    </a:lnTo>
                    <a:lnTo>
                      <a:pt x="81" y="341"/>
                    </a:lnTo>
                    <a:lnTo>
                      <a:pt x="88" y="323"/>
                    </a:lnTo>
                    <a:lnTo>
                      <a:pt x="96" y="304"/>
                    </a:lnTo>
                    <a:lnTo>
                      <a:pt x="105" y="286"/>
                    </a:lnTo>
                    <a:lnTo>
                      <a:pt x="116" y="266"/>
                    </a:lnTo>
                    <a:lnTo>
                      <a:pt x="129" y="246"/>
                    </a:lnTo>
                    <a:lnTo>
                      <a:pt x="141" y="225"/>
                    </a:lnTo>
                    <a:lnTo>
                      <a:pt x="155" y="203"/>
                    </a:lnTo>
                    <a:lnTo>
                      <a:pt x="170" y="183"/>
                    </a:lnTo>
                    <a:lnTo>
                      <a:pt x="184" y="164"/>
                    </a:lnTo>
                    <a:lnTo>
                      <a:pt x="200" y="143"/>
                    </a:lnTo>
                    <a:lnTo>
                      <a:pt x="216" y="124"/>
                    </a:lnTo>
                    <a:lnTo>
                      <a:pt x="231" y="107"/>
                    </a:lnTo>
                    <a:lnTo>
                      <a:pt x="247" y="92"/>
                    </a:lnTo>
                    <a:lnTo>
                      <a:pt x="260" y="75"/>
                    </a:lnTo>
                    <a:lnTo>
                      <a:pt x="273" y="62"/>
                    </a:lnTo>
                    <a:lnTo>
                      <a:pt x="284" y="50"/>
                    </a:lnTo>
                    <a:lnTo>
                      <a:pt x="296" y="41"/>
                    </a:lnTo>
                    <a:lnTo>
                      <a:pt x="304" y="32"/>
                    </a:lnTo>
                    <a:lnTo>
                      <a:pt x="310" y="27"/>
                    </a:lnTo>
                    <a:lnTo>
                      <a:pt x="314" y="23"/>
                    </a:lnTo>
                    <a:lnTo>
                      <a:pt x="317" y="23"/>
                    </a:lnTo>
                    <a:lnTo>
                      <a:pt x="271" y="0"/>
                    </a:lnTo>
                    <a:lnTo>
                      <a:pt x="271" y="0"/>
                    </a:lnTo>
                    <a:close/>
                  </a:path>
                </a:pathLst>
              </a:custGeom>
              <a:solidFill>
                <a:srgbClr val="000080"/>
              </a:solidFill>
              <a:ln w="9525">
                <a:noFill/>
                <a:round/>
                <a:headEnd/>
                <a:tailEnd/>
              </a:ln>
            </p:spPr>
            <p:txBody>
              <a:bodyPr/>
              <a:lstStyle/>
              <a:p>
                <a:endParaRPr lang="en-IN"/>
              </a:p>
            </p:txBody>
          </p:sp>
          <p:sp>
            <p:nvSpPr>
              <p:cNvPr id="58464" name="Freeform 96"/>
              <p:cNvSpPr>
                <a:spLocks/>
              </p:cNvSpPr>
              <p:nvPr/>
            </p:nvSpPr>
            <p:spPr bwMode="auto">
              <a:xfrm>
                <a:off x="1819" y="3376"/>
                <a:ext cx="475" cy="131"/>
              </a:xfrm>
              <a:custGeom>
                <a:avLst/>
                <a:gdLst/>
                <a:ahLst/>
                <a:cxnLst>
                  <a:cxn ang="0">
                    <a:pos x="0" y="203"/>
                  </a:cxn>
                  <a:cxn ang="0">
                    <a:pos x="3" y="200"/>
                  </a:cxn>
                  <a:cxn ang="0">
                    <a:pos x="13" y="194"/>
                  </a:cxn>
                  <a:cxn ang="0">
                    <a:pos x="30" y="185"/>
                  </a:cxn>
                  <a:cxn ang="0">
                    <a:pos x="53" y="174"/>
                  </a:cxn>
                  <a:cxn ang="0">
                    <a:pos x="78" y="158"/>
                  </a:cxn>
                  <a:cxn ang="0">
                    <a:pos x="108" y="144"/>
                  </a:cxn>
                  <a:cxn ang="0">
                    <a:pos x="140" y="127"/>
                  </a:cxn>
                  <a:cxn ang="0">
                    <a:pos x="174" y="111"/>
                  </a:cxn>
                  <a:cxn ang="0">
                    <a:pos x="208" y="93"/>
                  </a:cxn>
                  <a:cxn ang="0">
                    <a:pos x="242" y="74"/>
                  </a:cxn>
                  <a:cxn ang="0">
                    <a:pos x="276" y="58"/>
                  </a:cxn>
                  <a:cxn ang="0">
                    <a:pos x="309" y="44"/>
                  </a:cxn>
                  <a:cxn ang="0">
                    <a:pos x="337" y="29"/>
                  </a:cxn>
                  <a:cxn ang="0">
                    <a:pos x="363" y="19"/>
                  </a:cxn>
                  <a:cxn ang="0">
                    <a:pos x="386" y="11"/>
                  </a:cxn>
                  <a:cxn ang="0">
                    <a:pos x="403" y="8"/>
                  </a:cxn>
                  <a:cxn ang="0">
                    <a:pos x="417" y="6"/>
                  </a:cxn>
                  <a:cxn ang="0">
                    <a:pos x="434" y="3"/>
                  </a:cxn>
                  <a:cxn ang="0">
                    <a:pos x="454" y="0"/>
                  </a:cxn>
                  <a:cxn ang="0">
                    <a:pos x="476" y="0"/>
                  </a:cxn>
                  <a:cxn ang="0">
                    <a:pos x="500" y="0"/>
                  </a:cxn>
                  <a:cxn ang="0">
                    <a:pos x="524" y="0"/>
                  </a:cxn>
                  <a:cxn ang="0">
                    <a:pos x="550" y="0"/>
                  </a:cxn>
                  <a:cxn ang="0">
                    <a:pos x="578" y="4"/>
                  </a:cxn>
                  <a:cxn ang="0">
                    <a:pos x="604" y="6"/>
                  </a:cxn>
                  <a:cxn ang="0">
                    <a:pos x="630" y="8"/>
                  </a:cxn>
                  <a:cxn ang="0">
                    <a:pos x="657" y="11"/>
                  </a:cxn>
                  <a:cxn ang="0">
                    <a:pos x="683" y="16"/>
                  </a:cxn>
                  <a:cxn ang="0">
                    <a:pos x="707" y="20"/>
                  </a:cxn>
                  <a:cxn ang="0">
                    <a:pos x="730" y="28"/>
                  </a:cxn>
                  <a:cxn ang="0">
                    <a:pos x="750" y="33"/>
                  </a:cxn>
                  <a:cxn ang="0">
                    <a:pos x="771" y="43"/>
                  </a:cxn>
                  <a:cxn ang="0">
                    <a:pos x="785" y="50"/>
                  </a:cxn>
                  <a:cxn ang="0">
                    <a:pos x="801" y="57"/>
                  </a:cxn>
                  <a:cxn ang="0">
                    <a:pos x="816" y="65"/>
                  </a:cxn>
                  <a:cxn ang="0">
                    <a:pos x="829" y="71"/>
                  </a:cxn>
                  <a:cxn ang="0">
                    <a:pos x="839" y="78"/>
                  </a:cxn>
                  <a:cxn ang="0">
                    <a:pos x="850" y="83"/>
                  </a:cxn>
                  <a:cxn ang="0">
                    <a:pos x="858" y="89"/>
                  </a:cxn>
                  <a:cxn ang="0">
                    <a:pos x="867" y="95"/>
                  </a:cxn>
                  <a:cxn ang="0">
                    <a:pos x="874" y="99"/>
                  </a:cxn>
                  <a:cxn ang="0">
                    <a:pos x="880" y="103"/>
                  </a:cxn>
                  <a:cxn ang="0">
                    <a:pos x="885" y="106"/>
                  </a:cxn>
                  <a:cxn ang="0">
                    <a:pos x="889" y="110"/>
                  </a:cxn>
                  <a:cxn ang="0">
                    <a:pos x="895" y="114"/>
                  </a:cxn>
                  <a:cxn ang="0">
                    <a:pos x="896" y="116"/>
                  </a:cxn>
                  <a:cxn ang="0">
                    <a:pos x="950" y="239"/>
                  </a:cxn>
                  <a:cxn ang="0">
                    <a:pos x="466" y="143"/>
                  </a:cxn>
                  <a:cxn ang="0">
                    <a:pos x="9" y="262"/>
                  </a:cxn>
                  <a:cxn ang="0">
                    <a:pos x="0" y="203"/>
                  </a:cxn>
                  <a:cxn ang="0">
                    <a:pos x="0" y="203"/>
                  </a:cxn>
                </a:cxnLst>
                <a:rect l="0" t="0" r="r" b="b"/>
                <a:pathLst>
                  <a:path w="950" h="262">
                    <a:moveTo>
                      <a:pt x="0" y="203"/>
                    </a:moveTo>
                    <a:lnTo>
                      <a:pt x="3" y="200"/>
                    </a:lnTo>
                    <a:lnTo>
                      <a:pt x="13" y="194"/>
                    </a:lnTo>
                    <a:lnTo>
                      <a:pt x="30" y="185"/>
                    </a:lnTo>
                    <a:lnTo>
                      <a:pt x="53" y="174"/>
                    </a:lnTo>
                    <a:lnTo>
                      <a:pt x="78" y="158"/>
                    </a:lnTo>
                    <a:lnTo>
                      <a:pt x="108" y="144"/>
                    </a:lnTo>
                    <a:lnTo>
                      <a:pt x="140" y="127"/>
                    </a:lnTo>
                    <a:lnTo>
                      <a:pt x="174" y="111"/>
                    </a:lnTo>
                    <a:lnTo>
                      <a:pt x="208" y="93"/>
                    </a:lnTo>
                    <a:lnTo>
                      <a:pt x="242" y="74"/>
                    </a:lnTo>
                    <a:lnTo>
                      <a:pt x="276" y="58"/>
                    </a:lnTo>
                    <a:lnTo>
                      <a:pt x="309" y="44"/>
                    </a:lnTo>
                    <a:lnTo>
                      <a:pt x="337" y="29"/>
                    </a:lnTo>
                    <a:lnTo>
                      <a:pt x="363" y="19"/>
                    </a:lnTo>
                    <a:lnTo>
                      <a:pt x="386" y="11"/>
                    </a:lnTo>
                    <a:lnTo>
                      <a:pt x="403" y="8"/>
                    </a:lnTo>
                    <a:lnTo>
                      <a:pt x="417" y="6"/>
                    </a:lnTo>
                    <a:lnTo>
                      <a:pt x="434" y="3"/>
                    </a:lnTo>
                    <a:lnTo>
                      <a:pt x="454" y="0"/>
                    </a:lnTo>
                    <a:lnTo>
                      <a:pt x="476" y="0"/>
                    </a:lnTo>
                    <a:lnTo>
                      <a:pt x="500" y="0"/>
                    </a:lnTo>
                    <a:lnTo>
                      <a:pt x="524" y="0"/>
                    </a:lnTo>
                    <a:lnTo>
                      <a:pt x="550" y="0"/>
                    </a:lnTo>
                    <a:lnTo>
                      <a:pt x="578" y="4"/>
                    </a:lnTo>
                    <a:lnTo>
                      <a:pt x="604" y="6"/>
                    </a:lnTo>
                    <a:lnTo>
                      <a:pt x="630" y="8"/>
                    </a:lnTo>
                    <a:lnTo>
                      <a:pt x="657" y="11"/>
                    </a:lnTo>
                    <a:lnTo>
                      <a:pt x="683" y="16"/>
                    </a:lnTo>
                    <a:lnTo>
                      <a:pt x="707" y="20"/>
                    </a:lnTo>
                    <a:lnTo>
                      <a:pt x="730" y="28"/>
                    </a:lnTo>
                    <a:lnTo>
                      <a:pt x="750" y="33"/>
                    </a:lnTo>
                    <a:lnTo>
                      <a:pt x="771" y="43"/>
                    </a:lnTo>
                    <a:lnTo>
                      <a:pt x="785" y="50"/>
                    </a:lnTo>
                    <a:lnTo>
                      <a:pt x="801" y="57"/>
                    </a:lnTo>
                    <a:lnTo>
                      <a:pt x="816" y="65"/>
                    </a:lnTo>
                    <a:lnTo>
                      <a:pt x="829" y="71"/>
                    </a:lnTo>
                    <a:lnTo>
                      <a:pt x="839" y="78"/>
                    </a:lnTo>
                    <a:lnTo>
                      <a:pt x="850" y="83"/>
                    </a:lnTo>
                    <a:lnTo>
                      <a:pt x="858" y="89"/>
                    </a:lnTo>
                    <a:lnTo>
                      <a:pt x="867" y="95"/>
                    </a:lnTo>
                    <a:lnTo>
                      <a:pt x="874" y="99"/>
                    </a:lnTo>
                    <a:lnTo>
                      <a:pt x="880" y="103"/>
                    </a:lnTo>
                    <a:lnTo>
                      <a:pt x="885" y="106"/>
                    </a:lnTo>
                    <a:lnTo>
                      <a:pt x="889" y="110"/>
                    </a:lnTo>
                    <a:lnTo>
                      <a:pt x="895" y="114"/>
                    </a:lnTo>
                    <a:lnTo>
                      <a:pt x="896" y="116"/>
                    </a:lnTo>
                    <a:lnTo>
                      <a:pt x="950" y="239"/>
                    </a:lnTo>
                    <a:lnTo>
                      <a:pt x="466" y="143"/>
                    </a:lnTo>
                    <a:lnTo>
                      <a:pt x="9" y="262"/>
                    </a:lnTo>
                    <a:lnTo>
                      <a:pt x="0" y="203"/>
                    </a:lnTo>
                    <a:lnTo>
                      <a:pt x="0" y="203"/>
                    </a:lnTo>
                    <a:close/>
                  </a:path>
                </a:pathLst>
              </a:custGeom>
              <a:solidFill>
                <a:srgbClr val="5E73F2"/>
              </a:solidFill>
              <a:ln w="9525">
                <a:noFill/>
                <a:round/>
                <a:headEnd/>
                <a:tailEnd/>
              </a:ln>
            </p:spPr>
            <p:txBody>
              <a:bodyPr/>
              <a:lstStyle/>
              <a:p>
                <a:endParaRPr lang="en-IN"/>
              </a:p>
            </p:txBody>
          </p:sp>
          <p:sp>
            <p:nvSpPr>
              <p:cNvPr id="58465" name="Freeform 97"/>
              <p:cNvSpPr>
                <a:spLocks/>
              </p:cNvSpPr>
              <p:nvPr/>
            </p:nvSpPr>
            <p:spPr bwMode="auto">
              <a:xfrm>
                <a:off x="1552" y="3262"/>
                <a:ext cx="250" cy="114"/>
              </a:xfrm>
              <a:custGeom>
                <a:avLst/>
                <a:gdLst/>
                <a:ahLst/>
                <a:cxnLst>
                  <a:cxn ang="0">
                    <a:pos x="500" y="54"/>
                  </a:cxn>
                  <a:cxn ang="0">
                    <a:pos x="450" y="97"/>
                  </a:cxn>
                  <a:cxn ang="0">
                    <a:pos x="447" y="96"/>
                  </a:cxn>
                  <a:cxn ang="0">
                    <a:pos x="441" y="94"/>
                  </a:cxn>
                  <a:cxn ang="0">
                    <a:pos x="430" y="94"/>
                  </a:cxn>
                  <a:cxn ang="0">
                    <a:pos x="418" y="94"/>
                  </a:cxn>
                  <a:cxn ang="0">
                    <a:pos x="402" y="93"/>
                  </a:cxn>
                  <a:cxn ang="0">
                    <a:pos x="384" y="92"/>
                  </a:cxn>
                  <a:cxn ang="0">
                    <a:pos x="364" y="92"/>
                  </a:cxn>
                  <a:cxn ang="0">
                    <a:pos x="345" y="93"/>
                  </a:cxn>
                  <a:cxn ang="0">
                    <a:pos x="321" y="93"/>
                  </a:cxn>
                  <a:cxn ang="0">
                    <a:pos x="299" y="93"/>
                  </a:cxn>
                  <a:cxn ang="0">
                    <a:pos x="275" y="94"/>
                  </a:cxn>
                  <a:cxn ang="0">
                    <a:pos x="254" y="97"/>
                  </a:cxn>
                  <a:cxn ang="0">
                    <a:pos x="233" y="100"/>
                  </a:cxn>
                  <a:cxn ang="0">
                    <a:pos x="213" y="104"/>
                  </a:cxn>
                  <a:cxn ang="0">
                    <a:pos x="195" y="109"/>
                  </a:cxn>
                  <a:cxn ang="0">
                    <a:pos x="180" y="117"/>
                  </a:cxn>
                  <a:cxn ang="0">
                    <a:pos x="166" y="122"/>
                  </a:cxn>
                  <a:cxn ang="0">
                    <a:pos x="151" y="131"/>
                  </a:cxn>
                  <a:cxn ang="0">
                    <a:pos x="135" y="139"/>
                  </a:cxn>
                  <a:cxn ang="0">
                    <a:pos x="122" y="150"/>
                  </a:cxn>
                  <a:cxn ang="0">
                    <a:pos x="108" y="159"/>
                  </a:cxn>
                  <a:cxn ang="0">
                    <a:pos x="95" y="168"/>
                  </a:cxn>
                  <a:cxn ang="0">
                    <a:pos x="81" y="177"/>
                  </a:cxn>
                  <a:cxn ang="0">
                    <a:pos x="70" y="187"/>
                  </a:cxn>
                  <a:cxn ang="0">
                    <a:pos x="58" y="193"/>
                  </a:cxn>
                  <a:cxn ang="0">
                    <a:pos x="49" y="201"/>
                  </a:cxn>
                  <a:cxn ang="0">
                    <a:pos x="39" y="209"/>
                  </a:cxn>
                  <a:cxn ang="0">
                    <a:pos x="33" y="216"/>
                  </a:cxn>
                  <a:cxn ang="0">
                    <a:pos x="26" y="219"/>
                  </a:cxn>
                  <a:cxn ang="0">
                    <a:pos x="22" y="223"/>
                  </a:cxn>
                  <a:cxn ang="0">
                    <a:pos x="18" y="226"/>
                  </a:cxn>
                  <a:cxn ang="0">
                    <a:pos x="18" y="227"/>
                  </a:cxn>
                  <a:cxn ang="0">
                    <a:pos x="0" y="223"/>
                  </a:cxn>
                  <a:cxn ang="0">
                    <a:pos x="67" y="148"/>
                  </a:cxn>
                  <a:cxn ang="0">
                    <a:pos x="289" y="0"/>
                  </a:cxn>
                  <a:cxn ang="0">
                    <a:pos x="500" y="54"/>
                  </a:cxn>
                  <a:cxn ang="0">
                    <a:pos x="500" y="54"/>
                  </a:cxn>
                </a:cxnLst>
                <a:rect l="0" t="0" r="r" b="b"/>
                <a:pathLst>
                  <a:path w="500" h="227">
                    <a:moveTo>
                      <a:pt x="500" y="54"/>
                    </a:moveTo>
                    <a:lnTo>
                      <a:pt x="450" y="97"/>
                    </a:lnTo>
                    <a:lnTo>
                      <a:pt x="447" y="96"/>
                    </a:lnTo>
                    <a:lnTo>
                      <a:pt x="441" y="94"/>
                    </a:lnTo>
                    <a:lnTo>
                      <a:pt x="430" y="94"/>
                    </a:lnTo>
                    <a:lnTo>
                      <a:pt x="418" y="94"/>
                    </a:lnTo>
                    <a:lnTo>
                      <a:pt x="402" y="93"/>
                    </a:lnTo>
                    <a:lnTo>
                      <a:pt x="384" y="92"/>
                    </a:lnTo>
                    <a:lnTo>
                      <a:pt x="364" y="92"/>
                    </a:lnTo>
                    <a:lnTo>
                      <a:pt x="345" y="93"/>
                    </a:lnTo>
                    <a:lnTo>
                      <a:pt x="321" y="93"/>
                    </a:lnTo>
                    <a:lnTo>
                      <a:pt x="299" y="93"/>
                    </a:lnTo>
                    <a:lnTo>
                      <a:pt x="275" y="94"/>
                    </a:lnTo>
                    <a:lnTo>
                      <a:pt x="254" y="97"/>
                    </a:lnTo>
                    <a:lnTo>
                      <a:pt x="233" y="100"/>
                    </a:lnTo>
                    <a:lnTo>
                      <a:pt x="213" y="104"/>
                    </a:lnTo>
                    <a:lnTo>
                      <a:pt x="195" y="109"/>
                    </a:lnTo>
                    <a:lnTo>
                      <a:pt x="180" y="117"/>
                    </a:lnTo>
                    <a:lnTo>
                      <a:pt x="166" y="122"/>
                    </a:lnTo>
                    <a:lnTo>
                      <a:pt x="151" y="131"/>
                    </a:lnTo>
                    <a:lnTo>
                      <a:pt x="135" y="139"/>
                    </a:lnTo>
                    <a:lnTo>
                      <a:pt x="122" y="150"/>
                    </a:lnTo>
                    <a:lnTo>
                      <a:pt x="108" y="159"/>
                    </a:lnTo>
                    <a:lnTo>
                      <a:pt x="95" y="168"/>
                    </a:lnTo>
                    <a:lnTo>
                      <a:pt x="81" y="177"/>
                    </a:lnTo>
                    <a:lnTo>
                      <a:pt x="70" y="187"/>
                    </a:lnTo>
                    <a:lnTo>
                      <a:pt x="58" y="193"/>
                    </a:lnTo>
                    <a:lnTo>
                      <a:pt x="49" y="201"/>
                    </a:lnTo>
                    <a:lnTo>
                      <a:pt x="39" y="209"/>
                    </a:lnTo>
                    <a:lnTo>
                      <a:pt x="33" y="216"/>
                    </a:lnTo>
                    <a:lnTo>
                      <a:pt x="26" y="219"/>
                    </a:lnTo>
                    <a:lnTo>
                      <a:pt x="22" y="223"/>
                    </a:lnTo>
                    <a:lnTo>
                      <a:pt x="18" y="226"/>
                    </a:lnTo>
                    <a:lnTo>
                      <a:pt x="18" y="227"/>
                    </a:lnTo>
                    <a:lnTo>
                      <a:pt x="0" y="223"/>
                    </a:lnTo>
                    <a:lnTo>
                      <a:pt x="67" y="148"/>
                    </a:lnTo>
                    <a:lnTo>
                      <a:pt x="289" y="0"/>
                    </a:lnTo>
                    <a:lnTo>
                      <a:pt x="500" y="54"/>
                    </a:lnTo>
                    <a:lnTo>
                      <a:pt x="500" y="54"/>
                    </a:lnTo>
                    <a:close/>
                  </a:path>
                </a:pathLst>
              </a:custGeom>
              <a:solidFill>
                <a:srgbClr val="5E73F2"/>
              </a:solidFill>
              <a:ln w="9525">
                <a:noFill/>
                <a:round/>
                <a:headEnd/>
                <a:tailEnd/>
              </a:ln>
            </p:spPr>
            <p:txBody>
              <a:bodyPr/>
              <a:lstStyle/>
              <a:p>
                <a:endParaRPr lang="en-IN"/>
              </a:p>
            </p:txBody>
          </p:sp>
          <p:sp>
            <p:nvSpPr>
              <p:cNvPr id="58466" name="Freeform 98"/>
              <p:cNvSpPr>
                <a:spLocks/>
              </p:cNvSpPr>
              <p:nvPr/>
            </p:nvSpPr>
            <p:spPr bwMode="auto">
              <a:xfrm>
                <a:off x="1819" y="3399"/>
                <a:ext cx="509" cy="170"/>
              </a:xfrm>
              <a:custGeom>
                <a:avLst/>
                <a:gdLst/>
                <a:ahLst/>
                <a:cxnLst>
                  <a:cxn ang="0">
                    <a:pos x="0" y="190"/>
                  </a:cxn>
                  <a:cxn ang="0">
                    <a:pos x="3" y="186"/>
                  </a:cxn>
                  <a:cxn ang="0">
                    <a:pos x="15" y="181"/>
                  </a:cxn>
                  <a:cxn ang="0">
                    <a:pos x="30" y="172"/>
                  </a:cxn>
                  <a:cxn ang="0">
                    <a:pos x="53" y="162"/>
                  </a:cxn>
                  <a:cxn ang="0">
                    <a:pos x="80" y="148"/>
                  </a:cxn>
                  <a:cxn ang="0">
                    <a:pos x="109" y="133"/>
                  </a:cxn>
                  <a:cxn ang="0">
                    <a:pos x="142" y="118"/>
                  </a:cxn>
                  <a:cxn ang="0">
                    <a:pos x="179" y="102"/>
                  </a:cxn>
                  <a:cxn ang="0">
                    <a:pos x="213" y="85"/>
                  </a:cxn>
                  <a:cxn ang="0">
                    <a:pos x="250" y="69"/>
                  </a:cxn>
                  <a:cxn ang="0">
                    <a:pos x="284" y="53"/>
                  </a:cxn>
                  <a:cxn ang="0">
                    <a:pos x="318" y="40"/>
                  </a:cxn>
                  <a:cxn ang="0">
                    <a:pos x="349" y="27"/>
                  </a:cxn>
                  <a:cxn ang="0">
                    <a:pos x="376" y="16"/>
                  </a:cxn>
                  <a:cxn ang="0">
                    <a:pos x="400" y="10"/>
                  </a:cxn>
                  <a:cxn ang="0">
                    <a:pos x="418" y="6"/>
                  </a:cxn>
                  <a:cxn ang="0">
                    <a:pos x="433" y="3"/>
                  </a:cxn>
                  <a:cxn ang="0">
                    <a:pos x="453" y="2"/>
                  </a:cxn>
                  <a:cxn ang="0">
                    <a:pos x="475" y="0"/>
                  </a:cxn>
                  <a:cxn ang="0">
                    <a:pos x="501" y="3"/>
                  </a:cxn>
                  <a:cxn ang="0">
                    <a:pos x="528" y="4"/>
                  </a:cxn>
                  <a:cxn ang="0">
                    <a:pos x="557" y="8"/>
                  </a:cxn>
                  <a:cxn ang="0">
                    <a:pos x="586" y="11"/>
                  </a:cxn>
                  <a:cxn ang="0">
                    <a:pos x="616" y="18"/>
                  </a:cxn>
                  <a:cxn ang="0">
                    <a:pos x="647" y="23"/>
                  </a:cxn>
                  <a:cxn ang="0">
                    <a:pos x="678" y="29"/>
                  </a:cxn>
                  <a:cxn ang="0">
                    <a:pos x="708" y="37"/>
                  </a:cxn>
                  <a:cxn ang="0">
                    <a:pos x="738" y="48"/>
                  </a:cxn>
                  <a:cxn ang="0">
                    <a:pos x="766" y="57"/>
                  </a:cxn>
                  <a:cxn ang="0">
                    <a:pos x="793" y="70"/>
                  </a:cxn>
                  <a:cxn ang="0">
                    <a:pos x="817" y="82"/>
                  </a:cxn>
                  <a:cxn ang="0">
                    <a:pos x="841" y="97"/>
                  </a:cxn>
                  <a:cxn ang="0">
                    <a:pos x="988" y="203"/>
                  </a:cxn>
                  <a:cxn ang="0">
                    <a:pos x="1018" y="341"/>
                  </a:cxn>
                  <a:cxn ang="0">
                    <a:pos x="918" y="285"/>
                  </a:cxn>
                  <a:cxn ang="0">
                    <a:pos x="572" y="89"/>
                  </a:cxn>
                  <a:cxn ang="0">
                    <a:pos x="13" y="240"/>
                  </a:cxn>
                  <a:cxn ang="0">
                    <a:pos x="0" y="190"/>
                  </a:cxn>
                  <a:cxn ang="0">
                    <a:pos x="0" y="190"/>
                  </a:cxn>
                </a:cxnLst>
                <a:rect l="0" t="0" r="r" b="b"/>
                <a:pathLst>
                  <a:path w="1018" h="341">
                    <a:moveTo>
                      <a:pt x="0" y="190"/>
                    </a:moveTo>
                    <a:lnTo>
                      <a:pt x="3" y="186"/>
                    </a:lnTo>
                    <a:lnTo>
                      <a:pt x="15" y="181"/>
                    </a:lnTo>
                    <a:lnTo>
                      <a:pt x="30" y="172"/>
                    </a:lnTo>
                    <a:lnTo>
                      <a:pt x="53" y="162"/>
                    </a:lnTo>
                    <a:lnTo>
                      <a:pt x="80" y="148"/>
                    </a:lnTo>
                    <a:lnTo>
                      <a:pt x="109" y="133"/>
                    </a:lnTo>
                    <a:lnTo>
                      <a:pt x="142" y="118"/>
                    </a:lnTo>
                    <a:lnTo>
                      <a:pt x="179" y="102"/>
                    </a:lnTo>
                    <a:lnTo>
                      <a:pt x="213" y="85"/>
                    </a:lnTo>
                    <a:lnTo>
                      <a:pt x="250" y="69"/>
                    </a:lnTo>
                    <a:lnTo>
                      <a:pt x="284" y="53"/>
                    </a:lnTo>
                    <a:lnTo>
                      <a:pt x="318" y="40"/>
                    </a:lnTo>
                    <a:lnTo>
                      <a:pt x="349" y="27"/>
                    </a:lnTo>
                    <a:lnTo>
                      <a:pt x="376" y="16"/>
                    </a:lnTo>
                    <a:lnTo>
                      <a:pt x="400" y="10"/>
                    </a:lnTo>
                    <a:lnTo>
                      <a:pt x="418" y="6"/>
                    </a:lnTo>
                    <a:lnTo>
                      <a:pt x="433" y="3"/>
                    </a:lnTo>
                    <a:lnTo>
                      <a:pt x="453" y="2"/>
                    </a:lnTo>
                    <a:lnTo>
                      <a:pt x="475" y="0"/>
                    </a:lnTo>
                    <a:lnTo>
                      <a:pt x="501" y="3"/>
                    </a:lnTo>
                    <a:lnTo>
                      <a:pt x="528" y="4"/>
                    </a:lnTo>
                    <a:lnTo>
                      <a:pt x="557" y="8"/>
                    </a:lnTo>
                    <a:lnTo>
                      <a:pt x="586" y="11"/>
                    </a:lnTo>
                    <a:lnTo>
                      <a:pt x="616" y="18"/>
                    </a:lnTo>
                    <a:lnTo>
                      <a:pt x="647" y="23"/>
                    </a:lnTo>
                    <a:lnTo>
                      <a:pt x="678" y="29"/>
                    </a:lnTo>
                    <a:lnTo>
                      <a:pt x="708" y="37"/>
                    </a:lnTo>
                    <a:lnTo>
                      <a:pt x="738" y="48"/>
                    </a:lnTo>
                    <a:lnTo>
                      <a:pt x="766" y="57"/>
                    </a:lnTo>
                    <a:lnTo>
                      <a:pt x="793" y="70"/>
                    </a:lnTo>
                    <a:lnTo>
                      <a:pt x="817" y="82"/>
                    </a:lnTo>
                    <a:lnTo>
                      <a:pt x="841" y="97"/>
                    </a:lnTo>
                    <a:lnTo>
                      <a:pt x="988" y="203"/>
                    </a:lnTo>
                    <a:lnTo>
                      <a:pt x="1018" y="341"/>
                    </a:lnTo>
                    <a:lnTo>
                      <a:pt x="918" y="285"/>
                    </a:lnTo>
                    <a:lnTo>
                      <a:pt x="572" y="89"/>
                    </a:lnTo>
                    <a:lnTo>
                      <a:pt x="13" y="240"/>
                    </a:lnTo>
                    <a:lnTo>
                      <a:pt x="0" y="190"/>
                    </a:lnTo>
                    <a:lnTo>
                      <a:pt x="0" y="190"/>
                    </a:lnTo>
                    <a:close/>
                  </a:path>
                </a:pathLst>
              </a:custGeom>
              <a:solidFill>
                <a:srgbClr val="0017EB"/>
              </a:solidFill>
              <a:ln w="9525">
                <a:noFill/>
                <a:round/>
                <a:headEnd/>
                <a:tailEnd/>
              </a:ln>
            </p:spPr>
            <p:txBody>
              <a:bodyPr/>
              <a:lstStyle/>
              <a:p>
                <a:endParaRPr lang="en-IN"/>
              </a:p>
            </p:txBody>
          </p:sp>
          <p:sp>
            <p:nvSpPr>
              <p:cNvPr id="58467" name="Freeform 99"/>
              <p:cNvSpPr>
                <a:spLocks/>
              </p:cNvSpPr>
              <p:nvPr/>
            </p:nvSpPr>
            <p:spPr bwMode="auto">
              <a:xfrm>
                <a:off x="1822" y="3423"/>
                <a:ext cx="536" cy="218"/>
              </a:xfrm>
              <a:custGeom>
                <a:avLst/>
                <a:gdLst/>
                <a:ahLst/>
                <a:cxnLst>
                  <a:cxn ang="0">
                    <a:pos x="0" y="167"/>
                  </a:cxn>
                  <a:cxn ang="0">
                    <a:pos x="2" y="165"/>
                  </a:cxn>
                  <a:cxn ang="0">
                    <a:pos x="11" y="162"/>
                  </a:cxn>
                  <a:cxn ang="0">
                    <a:pos x="23" y="155"/>
                  </a:cxn>
                  <a:cxn ang="0">
                    <a:pos x="41" y="149"/>
                  </a:cxn>
                  <a:cxn ang="0">
                    <a:pos x="61" y="140"/>
                  </a:cxn>
                  <a:cxn ang="0">
                    <a:pos x="86" y="129"/>
                  </a:cxn>
                  <a:cxn ang="0">
                    <a:pos x="112" y="117"/>
                  </a:cxn>
                  <a:cxn ang="0">
                    <a:pos x="140" y="108"/>
                  </a:cxn>
                  <a:cxn ang="0">
                    <a:pos x="167" y="95"/>
                  </a:cxn>
                  <a:cxn ang="0">
                    <a:pos x="198" y="83"/>
                  </a:cxn>
                  <a:cxn ang="0">
                    <a:pos x="227" y="71"/>
                  </a:cxn>
                  <a:cxn ang="0">
                    <a:pos x="256" y="59"/>
                  </a:cxn>
                  <a:cxn ang="0">
                    <a:pos x="282" y="48"/>
                  </a:cxn>
                  <a:cxn ang="0">
                    <a:pos x="307" y="38"/>
                  </a:cxn>
                  <a:cxn ang="0">
                    <a:pos x="328" y="29"/>
                  </a:cxn>
                  <a:cxn ang="0">
                    <a:pos x="348" y="23"/>
                  </a:cxn>
                  <a:cxn ang="0">
                    <a:pos x="365" y="16"/>
                  </a:cxn>
                  <a:cxn ang="0">
                    <a:pos x="383" y="11"/>
                  </a:cxn>
                  <a:cxn ang="0">
                    <a:pos x="404" y="5"/>
                  </a:cxn>
                  <a:cxn ang="0">
                    <a:pos x="427" y="3"/>
                  </a:cxn>
                  <a:cxn ang="0">
                    <a:pos x="448" y="0"/>
                  </a:cxn>
                  <a:cxn ang="0">
                    <a:pos x="473" y="0"/>
                  </a:cxn>
                  <a:cxn ang="0">
                    <a:pos x="496" y="1"/>
                  </a:cxn>
                  <a:cxn ang="0">
                    <a:pos x="524" y="4"/>
                  </a:cxn>
                  <a:cxn ang="0">
                    <a:pos x="549" y="7"/>
                  </a:cxn>
                  <a:cxn ang="0">
                    <a:pos x="577" y="11"/>
                  </a:cxn>
                  <a:cxn ang="0">
                    <a:pos x="604" y="16"/>
                  </a:cxn>
                  <a:cxn ang="0">
                    <a:pos x="633" y="25"/>
                  </a:cxn>
                  <a:cxn ang="0">
                    <a:pos x="661" y="33"/>
                  </a:cxn>
                  <a:cxn ang="0">
                    <a:pos x="691" y="44"/>
                  </a:cxn>
                  <a:cxn ang="0">
                    <a:pos x="721" y="55"/>
                  </a:cxn>
                  <a:cxn ang="0">
                    <a:pos x="753" y="70"/>
                  </a:cxn>
                  <a:cxn ang="0">
                    <a:pos x="780" y="84"/>
                  </a:cxn>
                  <a:cxn ang="0">
                    <a:pos x="811" y="104"/>
                  </a:cxn>
                  <a:cxn ang="0">
                    <a:pos x="840" y="125"/>
                  </a:cxn>
                  <a:cxn ang="0">
                    <a:pos x="869" y="149"/>
                  </a:cxn>
                  <a:cxn ang="0">
                    <a:pos x="895" y="173"/>
                  </a:cxn>
                  <a:cxn ang="0">
                    <a:pos x="923" y="196"/>
                  </a:cxn>
                  <a:cxn ang="0">
                    <a:pos x="948" y="221"/>
                  </a:cxn>
                  <a:cxn ang="0">
                    <a:pos x="973" y="246"/>
                  </a:cxn>
                  <a:cxn ang="0">
                    <a:pos x="994" y="270"/>
                  </a:cxn>
                  <a:cxn ang="0">
                    <a:pos x="1013" y="292"/>
                  </a:cxn>
                  <a:cxn ang="0">
                    <a:pos x="1030" y="311"/>
                  </a:cxn>
                  <a:cxn ang="0">
                    <a:pos x="1046" y="329"/>
                  </a:cxn>
                  <a:cxn ang="0">
                    <a:pos x="1057" y="344"/>
                  </a:cxn>
                  <a:cxn ang="0">
                    <a:pos x="1066" y="355"/>
                  </a:cxn>
                  <a:cxn ang="0">
                    <a:pos x="1071" y="362"/>
                  </a:cxn>
                  <a:cxn ang="0">
                    <a:pos x="1074" y="366"/>
                  </a:cxn>
                  <a:cxn ang="0">
                    <a:pos x="1055" y="436"/>
                  </a:cxn>
                  <a:cxn ang="0">
                    <a:pos x="987" y="412"/>
                  </a:cxn>
                  <a:cxn ang="0">
                    <a:pos x="613" y="105"/>
                  </a:cxn>
                  <a:cxn ang="0">
                    <a:pos x="370" y="111"/>
                  </a:cxn>
                  <a:cxn ang="0">
                    <a:pos x="8" y="221"/>
                  </a:cxn>
                  <a:cxn ang="0">
                    <a:pos x="0" y="167"/>
                  </a:cxn>
                  <a:cxn ang="0">
                    <a:pos x="0" y="167"/>
                  </a:cxn>
                </a:cxnLst>
                <a:rect l="0" t="0" r="r" b="b"/>
                <a:pathLst>
                  <a:path w="1074" h="436">
                    <a:moveTo>
                      <a:pt x="0" y="167"/>
                    </a:moveTo>
                    <a:lnTo>
                      <a:pt x="2" y="165"/>
                    </a:lnTo>
                    <a:lnTo>
                      <a:pt x="11" y="162"/>
                    </a:lnTo>
                    <a:lnTo>
                      <a:pt x="23" y="155"/>
                    </a:lnTo>
                    <a:lnTo>
                      <a:pt x="41" y="149"/>
                    </a:lnTo>
                    <a:lnTo>
                      <a:pt x="61" y="140"/>
                    </a:lnTo>
                    <a:lnTo>
                      <a:pt x="86" y="129"/>
                    </a:lnTo>
                    <a:lnTo>
                      <a:pt x="112" y="117"/>
                    </a:lnTo>
                    <a:lnTo>
                      <a:pt x="140" y="108"/>
                    </a:lnTo>
                    <a:lnTo>
                      <a:pt x="167" y="95"/>
                    </a:lnTo>
                    <a:lnTo>
                      <a:pt x="198" y="83"/>
                    </a:lnTo>
                    <a:lnTo>
                      <a:pt x="227" y="71"/>
                    </a:lnTo>
                    <a:lnTo>
                      <a:pt x="256" y="59"/>
                    </a:lnTo>
                    <a:lnTo>
                      <a:pt x="282" y="48"/>
                    </a:lnTo>
                    <a:lnTo>
                      <a:pt x="307" y="38"/>
                    </a:lnTo>
                    <a:lnTo>
                      <a:pt x="328" y="29"/>
                    </a:lnTo>
                    <a:lnTo>
                      <a:pt x="348" y="23"/>
                    </a:lnTo>
                    <a:lnTo>
                      <a:pt x="365" y="16"/>
                    </a:lnTo>
                    <a:lnTo>
                      <a:pt x="383" y="11"/>
                    </a:lnTo>
                    <a:lnTo>
                      <a:pt x="404" y="5"/>
                    </a:lnTo>
                    <a:lnTo>
                      <a:pt x="427" y="3"/>
                    </a:lnTo>
                    <a:lnTo>
                      <a:pt x="448" y="0"/>
                    </a:lnTo>
                    <a:lnTo>
                      <a:pt x="473" y="0"/>
                    </a:lnTo>
                    <a:lnTo>
                      <a:pt x="496" y="1"/>
                    </a:lnTo>
                    <a:lnTo>
                      <a:pt x="524" y="4"/>
                    </a:lnTo>
                    <a:lnTo>
                      <a:pt x="549" y="7"/>
                    </a:lnTo>
                    <a:lnTo>
                      <a:pt x="577" y="11"/>
                    </a:lnTo>
                    <a:lnTo>
                      <a:pt x="604" y="16"/>
                    </a:lnTo>
                    <a:lnTo>
                      <a:pt x="633" y="25"/>
                    </a:lnTo>
                    <a:lnTo>
                      <a:pt x="661" y="33"/>
                    </a:lnTo>
                    <a:lnTo>
                      <a:pt x="691" y="44"/>
                    </a:lnTo>
                    <a:lnTo>
                      <a:pt x="721" y="55"/>
                    </a:lnTo>
                    <a:lnTo>
                      <a:pt x="753" y="70"/>
                    </a:lnTo>
                    <a:lnTo>
                      <a:pt x="780" y="84"/>
                    </a:lnTo>
                    <a:lnTo>
                      <a:pt x="811" y="104"/>
                    </a:lnTo>
                    <a:lnTo>
                      <a:pt x="840" y="125"/>
                    </a:lnTo>
                    <a:lnTo>
                      <a:pt x="869" y="149"/>
                    </a:lnTo>
                    <a:lnTo>
                      <a:pt x="895" y="173"/>
                    </a:lnTo>
                    <a:lnTo>
                      <a:pt x="923" y="196"/>
                    </a:lnTo>
                    <a:lnTo>
                      <a:pt x="948" y="221"/>
                    </a:lnTo>
                    <a:lnTo>
                      <a:pt x="973" y="246"/>
                    </a:lnTo>
                    <a:lnTo>
                      <a:pt x="994" y="270"/>
                    </a:lnTo>
                    <a:lnTo>
                      <a:pt x="1013" y="292"/>
                    </a:lnTo>
                    <a:lnTo>
                      <a:pt x="1030" y="311"/>
                    </a:lnTo>
                    <a:lnTo>
                      <a:pt x="1046" y="329"/>
                    </a:lnTo>
                    <a:lnTo>
                      <a:pt x="1057" y="344"/>
                    </a:lnTo>
                    <a:lnTo>
                      <a:pt x="1066" y="355"/>
                    </a:lnTo>
                    <a:lnTo>
                      <a:pt x="1071" y="362"/>
                    </a:lnTo>
                    <a:lnTo>
                      <a:pt x="1074" y="366"/>
                    </a:lnTo>
                    <a:lnTo>
                      <a:pt x="1055" y="436"/>
                    </a:lnTo>
                    <a:lnTo>
                      <a:pt x="987" y="412"/>
                    </a:lnTo>
                    <a:lnTo>
                      <a:pt x="613" y="105"/>
                    </a:lnTo>
                    <a:lnTo>
                      <a:pt x="370" y="111"/>
                    </a:lnTo>
                    <a:lnTo>
                      <a:pt x="8" y="221"/>
                    </a:lnTo>
                    <a:lnTo>
                      <a:pt x="0" y="167"/>
                    </a:lnTo>
                    <a:lnTo>
                      <a:pt x="0" y="167"/>
                    </a:lnTo>
                    <a:close/>
                  </a:path>
                </a:pathLst>
              </a:custGeom>
              <a:solidFill>
                <a:srgbClr val="0000CC"/>
              </a:solidFill>
              <a:ln w="9525">
                <a:noFill/>
                <a:round/>
                <a:headEnd/>
                <a:tailEnd/>
              </a:ln>
            </p:spPr>
            <p:txBody>
              <a:bodyPr/>
              <a:lstStyle/>
              <a:p>
                <a:endParaRPr lang="en-IN"/>
              </a:p>
            </p:txBody>
          </p:sp>
          <p:sp>
            <p:nvSpPr>
              <p:cNvPr id="58468" name="Freeform 100"/>
              <p:cNvSpPr>
                <a:spLocks/>
              </p:cNvSpPr>
              <p:nvPr/>
            </p:nvSpPr>
            <p:spPr bwMode="auto">
              <a:xfrm>
                <a:off x="1825" y="3445"/>
                <a:ext cx="519" cy="208"/>
              </a:xfrm>
              <a:custGeom>
                <a:avLst/>
                <a:gdLst/>
                <a:ahLst/>
                <a:cxnLst>
                  <a:cxn ang="0">
                    <a:pos x="0" y="154"/>
                  </a:cxn>
                  <a:cxn ang="0">
                    <a:pos x="0" y="152"/>
                  </a:cxn>
                  <a:cxn ang="0">
                    <a:pos x="5" y="151"/>
                  </a:cxn>
                  <a:cxn ang="0">
                    <a:pos x="13" y="147"/>
                  </a:cxn>
                  <a:cxn ang="0">
                    <a:pos x="25" y="143"/>
                  </a:cxn>
                  <a:cxn ang="0">
                    <a:pos x="37" y="138"/>
                  </a:cxn>
                  <a:cxn ang="0">
                    <a:pos x="54" y="133"/>
                  </a:cxn>
                  <a:cxn ang="0">
                    <a:pos x="72" y="125"/>
                  </a:cxn>
                  <a:cxn ang="0">
                    <a:pos x="92" y="119"/>
                  </a:cxn>
                  <a:cxn ang="0">
                    <a:pos x="113" y="110"/>
                  </a:cxn>
                  <a:cxn ang="0">
                    <a:pos x="137" y="101"/>
                  </a:cxn>
                  <a:cxn ang="0">
                    <a:pos x="160" y="90"/>
                  </a:cxn>
                  <a:cxn ang="0">
                    <a:pos x="185" y="81"/>
                  </a:cxn>
                  <a:cxn ang="0">
                    <a:pos x="209" y="69"/>
                  </a:cxn>
                  <a:cxn ang="0">
                    <a:pos x="237" y="60"/>
                  </a:cxn>
                  <a:cxn ang="0">
                    <a:pos x="263" y="48"/>
                  </a:cxn>
                  <a:cxn ang="0">
                    <a:pos x="289" y="38"/>
                  </a:cxn>
                  <a:cxn ang="0">
                    <a:pos x="314" y="26"/>
                  </a:cxn>
                  <a:cxn ang="0">
                    <a:pos x="341" y="18"/>
                  </a:cxn>
                  <a:cxn ang="0">
                    <a:pos x="366" y="10"/>
                  </a:cxn>
                  <a:cxn ang="0">
                    <a:pos x="393" y="5"/>
                  </a:cxn>
                  <a:cxn ang="0">
                    <a:pos x="421" y="1"/>
                  </a:cxn>
                  <a:cxn ang="0">
                    <a:pos x="447" y="0"/>
                  </a:cxn>
                  <a:cxn ang="0">
                    <a:pos x="474" y="0"/>
                  </a:cxn>
                  <a:cxn ang="0">
                    <a:pos x="501" y="1"/>
                  </a:cxn>
                  <a:cxn ang="0">
                    <a:pos x="527" y="4"/>
                  </a:cxn>
                  <a:cxn ang="0">
                    <a:pos x="554" y="9"/>
                  </a:cxn>
                  <a:cxn ang="0">
                    <a:pos x="581" y="15"/>
                  </a:cxn>
                  <a:cxn ang="0">
                    <a:pos x="608" y="25"/>
                  </a:cxn>
                  <a:cxn ang="0">
                    <a:pos x="633" y="32"/>
                  </a:cxn>
                  <a:cxn ang="0">
                    <a:pos x="659" y="46"/>
                  </a:cxn>
                  <a:cxn ang="0">
                    <a:pos x="685" y="57"/>
                  </a:cxn>
                  <a:cxn ang="0">
                    <a:pos x="712" y="73"/>
                  </a:cxn>
                  <a:cxn ang="0">
                    <a:pos x="737" y="88"/>
                  </a:cxn>
                  <a:cxn ang="0">
                    <a:pos x="763" y="108"/>
                  </a:cxn>
                  <a:cxn ang="0">
                    <a:pos x="791" y="129"/>
                  </a:cxn>
                  <a:cxn ang="0">
                    <a:pos x="818" y="152"/>
                  </a:cxn>
                  <a:cxn ang="0">
                    <a:pos x="845" y="177"/>
                  </a:cxn>
                  <a:cxn ang="0">
                    <a:pos x="872" y="202"/>
                  </a:cxn>
                  <a:cxn ang="0">
                    <a:pos x="898" y="229"/>
                  </a:cxn>
                  <a:cxn ang="0">
                    <a:pos x="925" y="255"/>
                  </a:cxn>
                  <a:cxn ang="0">
                    <a:pos x="947" y="279"/>
                  </a:cxn>
                  <a:cxn ang="0">
                    <a:pos x="970" y="301"/>
                  </a:cxn>
                  <a:cxn ang="0">
                    <a:pos x="988" y="322"/>
                  </a:cxn>
                  <a:cxn ang="0">
                    <a:pos x="1005" y="340"/>
                  </a:cxn>
                  <a:cxn ang="0">
                    <a:pos x="1018" y="356"/>
                  </a:cxn>
                  <a:cxn ang="0">
                    <a:pos x="1029" y="368"/>
                  </a:cxn>
                  <a:cxn ang="0">
                    <a:pos x="1034" y="376"/>
                  </a:cxn>
                  <a:cxn ang="0">
                    <a:pos x="1038" y="379"/>
                  </a:cxn>
                  <a:cxn ang="0">
                    <a:pos x="980" y="417"/>
                  </a:cxn>
                  <a:cxn ang="0">
                    <a:pos x="656" y="115"/>
                  </a:cxn>
                  <a:cxn ang="0">
                    <a:pos x="443" y="68"/>
                  </a:cxn>
                  <a:cxn ang="0">
                    <a:pos x="4" y="206"/>
                  </a:cxn>
                  <a:cxn ang="0">
                    <a:pos x="0" y="154"/>
                  </a:cxn>
                  <a:cxn ang="0">
                    <a:pos x="0" y="154"/>
                  </a:cxn>
                </a:cxnLst>
                <a:rect l="0" t="0" r="r" b="b"/>
                <a:pathLst>
                  <a:path w="1038" h="417">
                    <a:moveTo>
                      <a:pt x="0" y="154"/>
                    </a:moveTo>
                    <a:lnTo>
                      <a:pt x="0" y="152"/>
                    </a:lnTo>
                    <a:lnTo>
                      <a:pt x="5" y="151"/>
                    </a:lnTo>
                    <a:lnTo>
                      <a:pt x="13" y="147"/>
                    </a:lnTo>
                    <a:lnTo>
                      <a:pt x="25" y="143"/>
                    </a:lnTo>
                    <a:lnTo>
                      <a:pt x="37" y="138"/>
                    </a:lnTo>
                    <a:lnTo>
                      <a:pt x="54" y="133"/>
                    </a:lnTo>
                    <a:lnTo>
                      <a:pt x="72" y="125"/>
                    </a:lnTo>
                    <a:lnTo>
                      <a:pt x="92" y="119"/>
                    </a:lnTo>
                    <a:lnTo>
                      <a:pt x="113" y="110"/>
                    </a:lnTo>
                    <a:lnTo>
                      <a:pt x="137" y="101"/>
                    </a:lnTo>
                    <a:lnTo>
                      <a:pt x="160" y="90"/>
                    </a:lnTo>
                    <a:lnTo>
                      <a:pt x="185" y="81"/>
                    </a:lnTo>
                    <a:lnTo>
                      <a:pt x="209" y="69"/>
                    </a:lnTo>
                    <a:lnTo>
                      <a:pt x="237" y="60"/>
                    </a:lnTo>
                    <a:lnTo>
                      <a:pt x="263" y="48"/>
                    </a:lnTo>
                    <a:lnTo>
                      <a:pt x="289" y="38"/>
                    </a:lnTo>
                    <a:lnTo>
                      <a:pt x="314" y="26"/>
                    </a:lnTo>
                    <a:lnTo>
                      <a:pt x="341" y="18"/>
                    </a:lnTo>
                    <a:lnTo>
                      <a:pt x="366" y="10"/>
                    </a:lnTo>
                    <a:lnTo>
                      <a:pt x="393" y="5"/>
                    </a:lnTo>
                    <a:lnTo>
                      <a:pt x="421" y="1"/>
                    </a:lnTo>
                    <a:lnTo>
                      <a:pt x="447" y="0"/>
                    </a:lnTo>
                    <a:lnTo>
                      <a:pt x="474" y="0"/>
                    </a:lnTo>
                    <a:lnTo>
                      <a:pt x="501" y="1"/>
                    </a:lnTo>
                    <a:lnTo>
                      <a:pt x="527" y="4"/>
                    </a:lnTo>
                    <a:lnTo>
                      <a:pt x="554" y="9"/>
                    </a:lnTo>
                    <a:lnTo>
                      <a:pt x="581" y="15"/>
                    </a:lnTo>
                    <a:lnTo>
                      <a:pt x="608" y="25"/>
                    </a:lnTo>
                    <a:lnTo>
                      <a:pt x="633" y="32"/>
                    </a:lnTo>
                    <a:lnTo>
                      <a:pt x="659" y="46"/>
                    </a:lnTo>
                    <a:lnTo>
                      <a:pt x="685" y="57"/>
                    </a:lnTo>
                    <a:lnTo>
                      <a:pt x="712" y="73"/>
                    </a:lnTo>
                    <a:lnTo>
                      <a:pt x="737" y="88"/>
                    </a:lnTo>
                    <a:lnTo>
                      <a:pt x="763" y="108"/>
                    </a:lnTo>
                    <a:lnTo>
                      <a:pt x="791" y="129"/>
                    </a:lnTo>
                    <a:lnTo>
                      <a:pt x="818" y="152"/>
                    </a:lnTo>
                    <a:lnTo>
                      <a:pt x="845" y="177"/>
                    </a:lnTo>
                    <a:lnTo>
                      <a:pt x="872" y="202"/>
                    </a:lnTo>
                    <a:lnTo>
                      <a:pt x="898" y="229"/>
                    </a:lnTo>
                    <a:lnTo>
                      <a:pt x="925" y="255"/>
                    </a:lnTo>
                    <a:lnTo>
                      <a:pt x="947" y="279"/>
                    </a:lnTo>
                    <a:lnTo>
                      <a:pt x="970" y="301"/>
                    </a:lnTo>
                    <a:lnTo>
                      <a:pt x="988" y="322"/>
                    </a:lnTo>
                    <a:lnTo>
                      <a:pt x="1005" y="340"/>
                    </a:lnTo>
                    <a:lnTo>
                      <a:pt x="1018" y="356"/>
                    </a:lnTo>
                    <a:lnTo>
                      <a:pt x="1029" y="368"/>
                    </a:lnTo>
                    <a:lnTo>
                      <a:pt x="1034" y="376"/>
                    </a:lnTo>
                    <a:lnTo>
                      <a:pt x="1038" y="379"/>
                    </a:lnTo>
                    <a:lnTo>
                      <a:pt x="980" y="417"/>
                    </a:lnTo>
                    <a:lnTo>
                      <a:pt x="656" y="115"/>
                    </a:lnTo>
                    <a:lnTo>
                      <a:pt x="443" y="68"/>
                    </a:lnTo>
                    <a:lnTo>
                      <a:pt x="4" y="206"/>
                    </a:lnTo>
                    <a:lnTo>
                      <a:pt x="0" y="154"/>
                    </a:lnTo>
                    <a:lnTo>
                      <a:pt x="0" y="154"/>
                    </a:lnTo>
                    <a:close/>
                  </a:path>
                </a:pathLst>
              </a:custGeom>
              <a:solidFill>
                <a:srgbClr val="0000BD"/>
              </a:solidFill>
              <a:ln w="9525">
                <a:noFill/>
                <a:round/>
                <a:headEnd/>
                <a:tailEnd/>
              </a:ln>
            </p:spPr>
            <p:txBody>
              <a:bodyPr/>
              <a:lstStyle/>
              <a:p>
                <a:endParaRPr lang="en-IN"/>
              </a:p>
            </p:txBody>
          </p:sp>
          <p:sp>
            <p:nvSpPr>
              <p:cNvPr id="58469" name="Freeform 101"/>
              <p:cNvSpPr>
                <a:spLocks/>
              </p:cNvSpPr>
              <p:nvPr/>
            </p:nvSpPr>
            <p:spPr bwMode="auto">
              <a:xfrm>
                <a:off x="1826" y="3465"/>
                <a:ext cx="497" cy="206"/>
              </a:xfrm>
              <a:custGeom>
                <a:avLst/>
                <a:gdLst/>
                <a:ahLst/>
                <a:cxnLst>
                  <a:cxn ang="0">
                    <a:pos x="0" y="145"/>
                  </a:cxn>
                  <a:cxn ang="0">
                    <a:pos x="3" y="144"/>
                  </a:cxn>
                  <a:cxn ang="0">
                    <a:pos x="9" y="143"/>
                  </a:cxn>
                  <a:cxn ang="0">
                    <a:pos x="20" y="139"/>
                  </a:cxn>
                  <a:cxn ang="0">
                    <a:pos x="36" y="135"/>
                  </a:cxn>
                  <a:cxn ang="0">
                    <a:pos x="53" y="128"/>
                  </a:cxn>
                  <a:cxn ang="0">
                    <a:pos x="73" y="123"/>
                  </a:cxn>
                  <a:cxn ang="0">
                    <a:pos x="95" y="116"/>
                  </a:cxn>
                  <a:cxn ang="0">
                    <a:pos x="120" y="108"/>
                  </a:cxn>
                  <a:cxn ang="0">
                    <a:pos x="144" y="99"/>
                  </a:cxn>
                  <a:cxn ang="0">
                    <a:pos x="169" y="91"/>
                  </a:cxn>
                  <a:cxn ang="0">
                    <a:pos x="194" y="82"/>
                  </a:cxn>
                  <a:cxn ang="0">
                    <a:pos x="219" y="74"/>
                  </a:cxn>
                  <a:cxn ang="0">
                    <a:pos x="241" y="64"/>
                  </a:cxn>
                  <a:cxn ang="0">
                    <a:pos x="262" y="54"/>
                  </a:cxn>
                  <a:cxn ang="0">
                    <a:pos x="280" y="45"/>
                  </a:cxn>
                  <a:cxn ang="0">
                    <a:pos x="296" y="37"/>
                  </a:cxn>
                  <a:cxn ang="0">
                    <a:pos x="312" y="28"/>
                  </a:cxn>
                  <a:cxn ang="0">
                    <a:pos x="330" y="20"/>
                  </a:cxn>
                  <a:cxn ang="0">
                    <a:pos x="350" y="14"/>
                  </a:cxn>
                  <a:cxn ang="0">
                    <a:pos x="374" y="8"/>
                  </a:cxn>
                  <a:cxn ang="0">
                    <a:pos x="399" y="4"/>
                  </a:cxn>
                  <a:cxn ang="0">
                    <a:pos x="426" y="2"/>
                  </a:cxn>
                  <a:cxn ang="0">
                    <a:pos x="454" y="0"/>
                  </a:cxn>
                  <a:cxn ang="0">
                    <a:pos x="484" y="3"/>
                  </a:cxn>
                  <a:cxn ang="0">
                    <a:pos x="511" y="6"/>
                  </a:cxn>
                  <a:cxn ang="0">
                    <a:pos x="541" y="11"/>
                  </a:cxn>
                  <a:cxn ang="0">
                    <a:pos x="570" y="16"/>
                  </a:cxn>
                  <a:cxn ang="0">
                    <a:pos x="600" y="27"/>
                  </a:cxn>
                  <a:cxn ang="0">
                    <a:pos x="628" y="39"/>
                  </a:cxn>
                  <a:cxn ang="0">
                    <a:pos x="657" y="52"/>
                  </a:cxn>
                  <a:cxn ang="0">
                    <a:pos x="682" y="69"/>
                  </a:cxn>
                  <a:cxn ang="0">
                    <a:pos x="708" y="89"/>
                  </a:cxn>
                  <a:cxn ang="0">
                    <a:pos x="730" y="108"/>
                  </a:cxn>
                  <a:cxn ang="0">
                    <a:pos x="755" y="131"/>
                  </a:cxn>
                  <a:cxn ang="0">
                    <a:pos x="780" y="153"/>
                  </a:cxn>
                  <a:cxn ang="0">
                    <a:pos x="805" y="177"/>
                  </a:cxn>
                  <a:cxn ang="0">
                    <a:pos x="829" y="199"/>
                  </a:cxn>
                  <a:cxn ang="0">
                    <a:pos x="854" y="223"/>
                  </a:cxn>
                  <a:cxn ang="0">
                    <a:pos x="876" y="246"/>
                  </a:cxn>
                  <a:cxn ang="0">
                    <a:pos x="899" y="269"/>
                  </a:cxn>
                  <a:cxn ang="0">
                    <a:pos x="919" y="290"/>
                  </a:cxn>
                  <a:cxn ang="0">
                    <a:pos x="937" y="310"/>
                  </a:cxn>
                  <a:cxn ang="0">
                    <a:pos x="953" y="327"/>
                  </a:cxn>
                  <a:cxn ang="0">
                    <a:pos x="967" y="343"/>
                  </a:cxn>
                  <a:cxn ang="0">
                    <a:pos x="979" y="354"/>
                  </a:cxn>
                  <a:cxn ang="0">
                    <a:pos x="987" y="364"/>
                  </a:cxn>
                  <a:cxn ang="0">
                    <a:pos x="992" y="369"/>
                  </a:cxn>
                  <a:cxn ang="0">
                    <a:pos x="995" y="372"/>
                  </a:cxn>
                  <a:cxn ang="0">
                    <a:pos x="950" y="412"/>
                  </a:cxn>
                  <a:cxn ang="0">
                    <a:pos x="659" y="116"/>
                  </a:cxn>
                  <a:cxn ang="0">
                    <a:pos x="463" y="42"/>
                  </a:cxn>
                  <a:cxn ang="0">
                    <a:pos x="357" y="61"/>
                  </a:cxn>
                  <a:cxn ang="0">
                    <a:pos x="262" y="112"/>
                  </a:cxn>
                  <a:cxn ang="0">
                    <a:pos x="8" y="200"/>
                  </a:cxn>
                  <a:cxn ang="0">
                    <a:pos x="0" y="145"/>
                  </a:cxn>
                  <a:cxn ang="0">
                    <a:pos x="0" y="145"/>
                  </a:cxn>
                </a:cxnLst>
                <a:rect l="0" t="0" r="r" b="b"/>
                <a:pathLst>
                  <a:path w="995" h="412">
                    <a:moveTo>
                      <a:pt x="0" y="145"/>
                    </a:moveTo>
                    <a:lnTo>
                      <a:pt x="3" y="144"/>
                    </a:lnTo>
                    <a:lnTo>
                      <a:pt x="9" y="143"/>
                    </a:lnTo>
                    <a:lnTo>
                      <a:pt x="20" y="139"/>
                    </a:lnTo>
                    <a:lnTo>
                      <a:pt x="36" y="135"/>
                    </a:lnTo>
                    <a:lnTo>
                      <a:pt x="53" y="128"/>
                    </a:lnTo>
                    <a:lnTo>
                      <a:pt x="73" y="123"/>
                    </a:lnTo>
                    <a:lnTo>
                      <a:pt x="95" y="116"/>
                    </a:lnTo>
                    <a:lnTo>
                      <a:pt x="120" y="108"/>
                    </a:lnTo>
                    <a:lnTo>
                      <a:pt x="144" y="99"/>
                    </a:lnTo>
                    <a:lnTo>
                      <a:pt x="169" y="91"/>
                    </a:lnTo>
                    <a:lnTo>
                      <a:pt x="194" y="82"/>
                    </a:lnTo>
                    <a:lnTo>
                      <a:pt x="219" y="74"/>
                    </a:lnTo>
                    <a:lnTo>
                      <a:pt x="241" y="64"/>
                    </a:lnTo>
                    <a:lnTo>
                      <a:pt x="262" y="54"/>
                    </a:lnTo>
                    <a:lnTo>
                      <a:pt x="280" y="45"/>
                    </a:lnTo>
                    <a:lnTo>
                      <a:pt x="296" y="37"/>
                    </a:lnTo>
                    <a:lnTo>
                      <a:pt x="312" y="28"/>
                    </a:lnTo>
                    <a:lnTo>
                      <a:pt x="330" y="20"/>
                    </a:lnTo>
                    <a:lnTo>
                      <a:pt x="350" y="14"/>
                    </a:lnTo>
                    <a:lnTo>
                      <a:pt x="374" y="8"/>
                    </a:lnTo>
                    <a:lnTo>
                      <a:pt x="399" y="4"/>
                    </a:lnTo>
                    <a:lnTo>
                      <a:pt x="426" y="2"/>
                    </a:lnTo>
                    <a:lnTo>
                      <a:pt x="454" y="0"/>
                    </a:lnTo>
                    <a:lnTo>
                      <a:pt x="484" y="3"/>
                    </a:lnTo>
                    <a:lnTo>
                      <a:pt x="511" y="6"/>
                    </a:lnTo>
                    <a:lnTo>
                      <a:pt x="541" y="11"/>
                    </a:lnTo>
                    <a:lnTo>
                      <a:pt x="570" y="16"/>
                    </a:lnTo>
                    <a:lnTo>
                      <a:pt x="600" y="27"/>
                    </a:lnTo>
                    <a:lnTo>
                      <a:pt x="628" y="39"/>
                    </a:lnTo>
                    <a:lnTo>
                      <a:pt x="657" y="52"/>
                    </a:lnTo>
                    <a:lnTo>
                      <a:pt x="682" y="69"/>
                    </a:lnTo>
                    <a:lnTo>
                      <a:pt x="708" y="89"/>
                    </a:lnTo>
                    <a:lnTo>
                      <a:pt x="730" y="108"/>
                    </a:lnTo>
                    <a:lnTo>
                      <a:pt x="755" y="131"/>
                    </a:lnTo>
                    <a:lnTo>
                      <a:pt x="780" y="153"/>
                    </a:lnTo>
                    <a:lnTo>
                      <a:pt x="805" y="177"/>
                    </a:lnTo>
                    <a:lnTo>
                      <a:pt x="829" y="199"/>
                    </a:lnTo>
                    <a:lnTo>
                      <a:pt x="854" y="223"/>
                    </a:lnTo>
                    <a:lnTo>
                      <a:pt x="876" y="246"/>
                    </a:lnTo>
                    <a:lnTo>
                      <a:pt x="899" y="269"/>
                    </a:lnTo>
                    <a:lnTo>
                      <a:pt x="919" y="290"/>
                    </a:lnTo>
                    <a:lnTo>
                      <a:pt x="937" y="310"/>
                    </a:lnTo>
                    <a:lnTo>
                      <a:pt x="953" y="327"/>
                    </a:lnTo>
                    <a:lnTo>
                      <a:pt x="967" y="343"/>
                    </a:lnTo>
                    <a:lnTo>
                      <a:pt x="979" y="354"/>
                    </a:lnTo>
                    <a:lnTo>
                      <a:pt x="987" y="364"/>
                    </a:lnTo>
                    <a:lnTo>
                      <a:pt x="992" y="369"/>
                    </a:lnTo>
                    <a:lnTo>
                      <a:pt x="995" y="372"/>
                    </a:lnTo>
                    <a:lnTo>
                      <a:pt x="950" y="412"/>
                    </a:lnTo>
                    <a:lnTo>
                      <a:pt x="659" y="116"/>
                    </a:lnTo>
                    <a:lnTo>
                      <a:pt x="463" y="42"/>
                    </a:lnTo>
                    <a:lnTo>
                      <a:pt x="357" y="61"/>
                    </a:lnTo>
                    <a:lnTo>
                      <a:pt x="262" y="112"/>
                    </a:lnTo>
                    <a:lnTo>
                      <a:pt x="8" y="200"/>
                    </a:lnTo>
                    <a:lnTo>
                      <a:pt x="0" y="145"/>
                    </a:lnTo>
                    <a:lnTo>
                      <a:pt x="0" y="145"/>
                    </a:lnTo>
                    <a:close/>
                  </a:path>
                </a:pathLst>
              </a:custGeom>
              <a:solidFill>
                <a:srgbClr val="00009E"/>
              </a:solidFill>
              <a:ln w="9525">
                <a:noFill/>
                <a:round/>
                <a:headEnd/>
                <a:tailEnd/>
              </a:ln>
            </p:spPr>
            <p:txBody>
              <a:bodyPr/>
              <a:lstStyle/>
              <a:p>
                <a:endParaRPr lang="en-IN"/>
              </a:p>
            </p:txBody>
          </p:sp>
          <p:sp>
            <p:nvSpPr>
              <p:cNvPr id="58470" name="Freeform 102"/>
              <p:cNvSpPr>
                <a:spLocks/>
              </p:cNvSpPr>
              <p:nvPr/>
            </p:nvSpPr>
            <p:spPr bwMode="auto">
              <a:xfrm>
                <a:off x="1830" y="3482"/>
                <a:ext cx="534" cy="212"/>
              </a:xfrm>
              <a:custGeom>
                <a:avLst/>
                <a:gdLst/>
                <a:ahLst/>
                <a:cxnLst>
                  <a:cxn ang="0">
                    <a:pos x="9" y="192"/>
                  </a:cxn>
                  <a:cxn ang="0">
                    <a:pos x="29" y="185"/>
                  </a:cxn>
                  <a:cxn ang="0">
                    <a:pos x="63" y="170"/>
                  </a:cxn>
                  <a:cxn ang="0">
                    <a:pos x="107" y="150"/>
                  </a:cxn>
                  <a:cxn ang="0">
                    <a:pos x="157" y="129"/>
                  </a:cxn>
                  <a:cxn ang="0">
                    <a:pos x="208" y="107"/>
                  </a:cxn>
                  <a:cxn ang="0">
                    <a:pos x="255" y="87"/>
                  </a:cxn>
                  <a:cxn ang="0">
                    <a:pos x="296" y="70"/>
                  </a:cxn>
                  <a:cxn ang="0">
                    <a:pos x="325" y="56"/>
                  </a:cxn>
                  <a:cxn ang="0">
                    <a:pos x="358" y="44"/>
                  </a:cxn>
                  <a:cxn ang="0">
                    <a:pos x="395" y="33"/>
                  </a:cxn>
                  <a:cxn ang="0">
                    <a:pos x="436" y="29"/>
                  </a:cxn>
                  <a:cxn ang="0">
                    <a:pos x="480" y="32"/>
                  </a:cxn>
                  <a:cxn ang="0">
                    <a:pos x="528" y="44"/>
                  </a:cxn>
                  <a:cxn ang="0">
                    <a:pos x="579" y="69"/>
                  </a:cxn>
                  <a:cxn ang="0">
                    <a:pos x="634" y="107"/>
                  </a:cxn>
                  <a:cxn ang="0">
                    <a:pos x="691" y="160"/>
                  </a:cxn>
                  <a:cxn ang="0">
                    <a:pos x="743" y="212"/>
                  </a:cxn>
                  <a:cxn ang="0">
                    <a:pos x="793" y="264"/>
                  </a:cxn>
                  <a:cxn ang="0">
                    <a:pos x="837" y="310"/>
                  </a:cxn>
                  <a:cxn ang="0">
                    <a:pos x="876" y="350"/>
                  </a:cxn>
                  <a:cxn ang="0">
                    <a:pos x="907" y="385"/>
                  </a:cxn>
                  <a:cxn ang="0">
                    <a:pos x="929" y="410"/>
                  </a:cxn>
                  <a:cxn ang="0">
                    <a:pos x="941" y="423"/>
                  </a:cxn>
                  <a:cxn ang="0">
                    <a:pos x="1070" y="325"/>
                  </a:cxn>
                  <a:cxn ang="0">
                    <a:pos x="946" y="354"/>
                  </a:cxn>
                  <a:cxn ang="0">
                    <a:pos x="938" y="346"/>
                  </a:cxn>
                  <a:cxn ang="0">
                    <a:pos x="918" y="325"/>
                  </a:cxn>
                  <a:cxn ang="0">
                    <a:pos x="888" y="294"/>
                  </a:cxn>
                  <a:cxn ang="0">
                    <a:pos x="851" y="257"/>
                  </a:cxn>
                  <a:cxn ang="0">
                    <a:pos x="811" y="213"/>
                  </a:cxn>
                  <a:cxn ang="0">
                    <a:pos x="767" y="171"/>
                  </a:cxn>
                  <a:cxn ang="0">
                    <a:pos x="725" y="132"/>
                  </a:cxn>
                  <a:cxn ang="0">
                    <a:pos x="688" y="98"/>
                  </a:cxn>
                  <a:cxn ang="0">
                    <a:pos x="650" y="69"/>
                  </a:cxn>
                  <a:cxn ang="0">
                    <a:pos x="608" y="44"/>
                  </a:cxn>
                  <a:cxn ang="0">
                    <a:pos x="562" y="24"/>
                  </a:cxn>
                  <a:cxn ang="0">
                    <a:pos x="512" y="9"/>
                  </a:cxn>
                  <a:cxn ang="0">
                    <a:pos x="461" y="2"/>
                  </a:cxn>
                  <a:cxn ang="0">
                    <a:pos x="409" y="4"/>
                  </a:cxn>
                  <a:cxn ang="0">
                    <a:pos x="357" y="13"/>
                  </a:cxn>
                  <a:cxn ang="0">
                    <a:pos x="304" y="36"/>
                  </a:cxn>
                  <a:cxn ang="0">
                    <a:pos x="250" y="60"/>
                  </a:cxn>
                  <a:cxn ang="0">
                    <a:pos x="196" y="82"/>
                  </a:cxn>
                  <a:cxn ang="0">
                    <a:pos x="146" y="100"/>
                  </a:cxn>
                  <a:cxn ang="0">
                    <a:pos x="100" y="117"/>
                  </a:cxn>
                  <a:cxn ang="0">
                    <a:pos x="59" y="129"/>
                  </a:cxn>
                  <a:cxn ang="0">
                    <a:pos x="28" y="140"/>
                  </a:cxn>
                  <a:cxn ang="0">
                    <a:pos x="8" y="145"/>
                  </a:cxn>
                  <a:cxn ang="0">
                    <a:pos x="0" y="148"/>
                  </a:cxn>
                  <a:cxn ang="0">
                    <a:pos x="8" y="194"/>
                  </a:cxn>
                </a:cxnLst>
                <a:rect l="0" t="0" r="r" b="b"/>
                <a:pathLst>
                  <a:path w="1070" h="424">
                    <a:moveTo>
                      <a:pt x="8" y="194"/>
                    </a:moveTo>
                    <a:lnTo>
                      <a:pt x="9" y="192"/>
                    </a:lnTo>
                    <a:lnTo>
                      <a:pt x="17" y="190"/>
                    </a:lnTo>
                    <a:lnTo>
                      <a:pt x="29" y="185"/>
                    </a:lnTo>
                    <a:lnTo>
                      <a:pt x="45" y="178"/>
                    </a:lnTo>
                    <a:lnTo>
                      <a:pt x="63" y="170"/>
                    </a:lnTo>
                    <a:lnTo>
                      <a:pt x="84" y="161"/>
                    </a:lnTo>
                    <a:lnTo>
                      <a:pt x="107" y="150"/>
                    </a:lnTo>
                    <a:lnTo>
                      <a:pt x="133" y="141"/>
                    </a:lnTo>
                    <a:lnTo>
                      <a:pt x="157" y="129"/>
                    </a:lnTo>
                    <a:lnTo>
                      <a:pt x="183" y="119"/>
                    </a:lnTo>
                    <a:lnTo>
                      <a:pt x="208" y="107"/>
                    </a:lnTo>
                    <a:lnTo>
                      <a:pt x="233" y="98"/>
                    </a:lnTo>
                    <a:lnTo>
                      <a:pt x="255" y="87"/>
                    </a:lnTo>
                    <a:lnTo>
                      <a:pt x="278" y="79"/>
                    </a:lnTo>
                    <a:lnTo>
                      <a:pt x="296" y="70"/>
                    </a:lnTo>
                    <a:lnTo>
                      <a:pt x="312" y="65"/>
                    </a:lnTo>
                    <a:lnTo>
                      <a:pt x="325" y="56"/>
                    </a:lnTo>
                    <a:lnTo>
                      <a:pt x="342" y="50"/>
                    </a:lnTo>
                    <a:lnTo>
                      <a:pt x="358" y="44"/>
                    </a:lnTo>
                    <a:lnTo>
                      <a:pt x="376" y="38"/>
                    </a:lnTo>
                    <a:lnTo>
                      <a:pt x="395" y="33"/>
                    </a:lnTo>
                    <a:lnTo>
                      <a:pt x="416" y="31"/>
                    </a:lnTo>
                    <a:lnTo>
                      <a:pt x="436" y="29"/>
                    </a:lnTo>
                    <a:lnTo>
                      <a:pt x="458" y="31"/>
                    </a:lnTo>
                    <a:lnTo>
                      <a:pt x="480" y="32"/>
                    </a:lnTo>
                    <a:lnTo>
                      <a:pt x="504" y="37"/>
                    </a:lnTo>
                    <a:lnTo>
                      <a:pt x="528" y="44"/>
                    </a:lnTo>
                    <a:lnTo>
                      <a:pt x="554" y="56"/>
                    </a:lnTo>
                    <a:lnTo>
                      <a:pt x="579" y="69"/>
                    </a:lnTo>
                    <a:lnTo>
                      <a:pt x="607" y="86"/>
                    </a:lnTo>
                    <a:lnTo>
                      <a:pt x="634" y="107"/>
                    </a:lnTo>
                    <a:lnTo>
                      <a:pt x="663" y="133"/>
                    </a:lnTo>
                    <a:lnTo>
                      <a:pt x="691" y="160"/>
                    </a:lnTo>
                    <a:lnTo>
                      <a:pt x="718" y="186"/>
                    </a:lnTo>
                    <a:lnTo>
                      <a:pt x="743" y="212"/>
                    </a:lnTo>
                    <a:lnTo>
                      <a:pt x="770" y="238"/>
                    </a:lnTo>
                    <a:lnTo>
                      <a:pt x="793" y="264"/>
                    </a:lnTo>
                    <a:lnTo>
                      <a:pt x="817" y="287"/>
                    </a:lnTo>
                    <a:lnTo>
                      <a:pt x="837" y="310"/>
                    </a:lnTo>
                    <a:lnTo>
                      <a:pt x="859" y="332"/>
                    </a:lnTo>
                    <a:lnTo>
                      <a:pt x="876" y="350"/>
                    </a:lnTo>
                    <a:lnTo>
                      <a:pt x="892" y="369"/>
                    </a:lnTo>
                    <a:lnTo>
                      <a:pt x="907" y="385"/>
                    </a:lnTo>
                    <a:lnTo>
                      <a:pt x="920" y="399"/>
                    </a:lnTo>
                    <a:lnTo>
                      <a:pt x="929" y="410"/>
                    </a:lnTo>
                    <a:lnTo>
                      <a:pt x="937" y="417"/>
                    </a:lnTo>
                    <a:lnTo>
                      <a:pt x="941" y="423"/>
                    </a:lnTo>
                    <a:lnTo>
                      <a:pt x="942" y="424"/>
                    </a:lnTo>
                    <a:lnTo>
                      <a:pt x="1070" y="325"/>
                    </a:lnTo>
                    <a:lnTo>
                      <a:pt x="1051" y="267"/>
                    </a:lnTo>
                    <a:lnTo>
                      <a:pt x="946" y="354"/>
                    </a:lnTo>
                    <a:lnTo>
                      <a:pt x="942" y="350"/>
                    </a:lnTo>
                    <a:lnTo>
                      <a:pt x="938" y="346"/>
                    </a:lnTo>
                    <a:lnTo>
                      <a:pt x="929" y="336"/>
                    </a:lnTo>
                    <a:lnTo>
                      <a:pt x="918" y="325"/>
                    </a:lnTo>
                    <a:lnTo>
                      <a:pt x="903" y="310"/>
                    </a:lnTo>
                    <a:lnTo>
                      <a:pt x="888" y="294"/>
                    </a:lnTo>
                    <a:lnTo>
                      <a:pt x="870" y="275"/>
                    </a:lnTo>
                    <a:lnTo>
                      <a:pt x="851" y="257"/>
                    </a:lnTo>
                    <a:lnTo>
                      <a:pt x="830" y="235"/>
                    </a:lnTo>
                    <a:lnTo>
                      <a:pt x="811" y="213"/>
                    </a:lnTo>
                    <a:lnTo>
                      <a:pt x="788" y="192"/>
                    </a:lnTo>
                    <a:lnTo>
                      <a:pt x="767" y="171"/>
                    </a:lnTo>
                    <a:lnTo>
                      <a:pt x="746" y="150"/>
                    </a:lnTo>
                    <a:lnTo>
                      <a:pt x="725" y="132"/>
                    </a:lnTo>
                    <a:lnTo>
                      <a:pt x="705" y="113"/>
                    </a:lnTo>
                    <a:lnTo>
                      <a:pt x="688" y="98"/>
                    </a:lnTo>
                    <a:lnTo>
                      <a:pt x="668" y="83"/>
                    </a:lnTo>
                    <a:lnTo>
                      <a:pt x="650" y="69"/>
                    </a:lnTo>
                    <a:lnTo>
                      <a:pt x="628" y="56"/>
                    </a:lnTo>
                    <a:lnTo>
                      <a:pt x="608" y="44"/>
                    </a:lnTo>
                    <a:lnTo>
                      <a:pt x="584" y="33"/>
                    </a:lnTo>
                    <a:lnTo>
                      <a:pt x="562" y="24"/>
                    </a:lnTo>
                    <a:lnTo>
                      <a:pt x="537" y="15"/>
                    </a:lnTo>
                    <a:lnTo>
                      <a:pt x="512" y="9"/>
                    </a:lnTo>
                    <a:lnTo>
                      <a:pt x="486" y="6"/>
                    </a:lnTo>
                    <a:lnTo>
                      <a:pt x="461" y="2"/>
                    </a:lnTo>
                    <a:lnTo>
                      <a:pt x="434" y="0"/>
                    </a:lnTo>
                    <a:lnTo>
                      <a:pt x="409" y="4"/>
                    </a:lnTo>
                    <a:lnTo>
                      <a:pt x="383" y="7"/>
                    </a:lnTo>
                    <a:lnTo>
                      <a:pt x="357" y="13"/>
                    </a:lnTo>
                    <a:lnTo>
                      <a:pt x="329" y="23"/>
                    </a:lnTo>
                    <a:lnTo>
                      <a:pt x="304" y="36"/>
                    </a:lnTo>
                    <a:lnTo>
                      <a:pt x="276" y="46"/>
                    </a:lnTo>
                    <a:lnTo>
                      <a:pt x="250" y="60"/>
                    </a:lnTo>
                    <a:lnTo>
                      <a:pt x="224" y="70"/>
                    </a:lnTo>
                    <a:lnTo>
                      <a:pt x="196" y="82"/>
                    </a:lnTo>
                    <a:lnTo>
                      <a:pt x="170" y="91"/>
                    </a:lnTo>
                    <a:lnTo>
                      <a:pt x="146" y="100"/>
                    </a:lnTo>
                    <a:lnTo>
                      <a:pt x="121" y="108"/>
                    </a:lnTo>
                    <a:lnTo>
                      <a:pt x="100" y="117"/>
                    </a:lnTo>
                    <a:lnTo>
                      <a:pt x="78" y="124"/>
                    </a:lnTo>
                    <a:lnTo>
                      <a:pt x="59" y="129"/>
                    </a:lnTo>
                    <a:lnTo>
                      <a:pt x="41" y="135"/>
                    </a:lnTo>
                    <a:lnTo>
                      <a:pt x="28" y="140"/>
                    </a:lnTo>
                    <a:lnTo>
                      <a:pt x="16" y="142"/>
                    </a:lnTo>
                    <a:lnTo>
                      <a:pt x="8" y="145"/>
                    </a:lnTo>
                    <a:lnTo>
                      <a:pt x="1" y="148"/>
                    </a:lnTo>
                    <a:lnTo>
                      <a:pt x="0" y="148"/>
                    </a:lnTo>
                    <a:lnTo>
                      <a:pt x="8" y="194"/>
                    </a:lnTo>
                    <a:lnTo>
                      <a:pt x="8" y="194"/>
                    </a:lnTo>
                    <a:close/>
                  </a:path>
                </a:pathLst>
              </a:custGeom>
              <a:solidFill>
                <a:srgbClr val="121F6E"/>
              </a:solidFill>
              <a:ln w="9525">
                <a:noFill/>
                <a:round/>
                <a:headEnd/>
                <a:tailEnd/>
              </a:ln>
            </p:spPr>
            <p:txBody>
              <a:bodyPr/>
              <a:lstStyle/>
              <a:p>
                <a:endParaRPr lang="en-IN"/>
              </a:p>
            </p:txBody>
          </p:sp>
          <p:sp>
            <p:nvSpPr>
              <p:cNvPr id="58471" name="Freeform 103"/>
              <p:cNvSpPr>
                <a:spLocks/>
              </p:cNvSpPr>
              <p:nvPr/>
            </p:nvSpPr>
            <p:spPr bwMode="auto">
              <a:xfrm>
                <a:off x="1990" y="2926"/>
                <a:ext cx="557" cy="981"/>
              </a:xfrm>
              <a:custGeom>
                <a:avLst/>
                <a:gdLst/>
                <a:ahLst/>
                <a:cxnLst>
                  <a:cxn ang="0">
                    <a:pos x="0" y="0"/>
                  </a:cxn>
                  <a:cxn ang="0">
                    <a:pos x="136" y="16"/>
                  </a:cxn>
                  <a:cxn ang="0">
                    <a:pos x="237" y="138"/>
                  </a:cxn>
                  <a:cxn ang="0">
                    <a:pos x="299" y="523"/>
                  </a:cxn>
                  <a:cxn ang="0">
                    <a:pos x="609" y="760"/>
                  </a:cxn>
                  <a:cxn ang="0">
                    <a:pos x="675" y="1224"/>
                  </a:cxn>
                  <a:cxn ang="0">
                    <a:pos x="889" y="1527"/>
                  </a:cxn>
                  <a:cxn ang="0">
                    <a:pos x="1051" y="1570"/>
                  </a:cxn>
                  <a:cxn ang="0">
                    <a:pos x="1114" y="1895"/>
                  </a:cxn>
                  <a:cxn ang="0">
                    <a:pos x="1037" y="1964"/>
                  </a:cxn>
                  <a:cxn ang="0">
                    <a:pos x="924" y="1632"/>
                  </a:cxn>
                  <a:cxn ang="0">
                    <a:pos x="801" y="1583"/>
                  </a:cxn>
                  <a:cxn ang="0">
                    <a:pos x="571" y="1247"/>
                  </a:cxn>
                  <a:cxn ang="0">
                    <a:pos x="487" y="804"/>
                  </a:cxn>
                  <a:cxn ang="0">
                    <a:pos x="203" y="596"/>
                  </a:cxn>
                  <a:cxn ang="0">
                    <a:pos x="132" y="187"/>
                  </a:cxn>
                  <a:cxn ang="0">
                    <a:pos x="0" y="0"/>
                  </a:cxn>
                  <a:cxn ang="0">
                    <a:pos x="0" y="0"/>
                  </a:cxn>
                </a:cxnLst>
                <a:rect l="0" t="0" r="r" b="b"/>
                <a:pathLst>
                  <a:path w="1114" h="1964">
                    <a:moveTo>
                      <a:pt x="0" y="0"/>
                    </a:moveTo>
                    <a:lnTo>
                      <a:pt x="136" y="16"/>
                    </a:lnTo>
                    <a:lnTo>
                      <a:pt x="237" y="138"/>
                    </a:lnTo>
                    <a:lnTo>
                      <a:pt x="299" y="523"/>
                    </a:lnTo>
                    <a:lnTo>
                      <a:pt x="609" y="760"/>
                    </a:lnTo>
                    <a:lnTo>
                      <a:pt x="675" y="1224"/>
                    </a:lnTo>
                    <a:lnTo>
                      <a:pt x="889" y="1527"/>
                    </a:lnTo>
                    <a:lnTo>
                      <a:pt x="1051" y="1570"/>
                    </a:lnTo>
                    <a:lnTo>
                      <a:pt x="1114" y="1895"/>
                    </a:lnTo>
                    <a:lnTo>
                      <a:pt x="1037" y="1964"/>
                    </a:lnTo>
                    <a:lnTo>
                      <a:pt x="924" y="1632"/>
                    </a:lnTo>
                    <a:lnTo>
                      <a:pt x="801" y="1583"/>
                    </a:lnTo>
                    <a:lnTo>
                      <a:pt x="571" y="1247"/>
                    </a:lnTo>
                    <a:lnTo>
                      <a:pt x="487" y="804"/>
                    </a:lnTo>
                    <a:lnTo>
                      <a:pt x="203" y="596"/>
                    </a:lnTo>
                    <a:lnTo>
                      <a:pt x="132" y="187"/>
                    </a:lnTo>
                    <a:lnTo>
                      <a:pt x="0" y="0"/>
                    </a:lnTo>
                    <a:lnTo>
                      <a:pt x="0" y="0"/>
                    </a:lnTo>
                    <a:close/>
                  </a:path>
                </a:pathLst>
              </a:custGeom>
              <a:solidFill>
                <a:schemeClr val="folHlink"/>
              </a:solidFill>
              <a:ln w="9525">
                <a:noFill/>
                <a:round/>
                <a:headEnd/>
                <a:tailEnd/>
              </a:ln>
            </p:spPr>
            <p:txBody>
              <a:bodyPr/>
              <a:lstStyle/>
              <a:p>
                <a:endParaRPr lang="en-IN"/>
              </a:p>
            </p:txBody>
          </p:sp>
          <p:sp>
            <p:nvSpPr>
              <p:cNvPr id="58472" name="Freeform 104"/>
              <p:cNvSpPr>
                <a:spLocks/>
              </p:cNvSpPr>
              <p:nvPr/>
            </p:nvSpPr>
            <p:spPr bwMode="auto">
              <a:xfrm>
                <a:off x="1731" y="3436"/>
                <a:ext cx="118" cy="562"/>
              </a:xfrm>
              <a:custGeom>
                <a:avLst/>
                <a:gdLst/>
                <a:ahLst/>
                <a:cxnLst>
                  <a:cxn ang="0">
                    <a:pos x="137" y="0"/>
                  </a:cxn>
                  <a:cxn ang="0">
                    <a:pos x="183" y="51"/>
                  </a:cxn>
                  <a:cxn ang="0">
                    <a:pos x="183" y="54"/>
                  </a:cxn>
                  <a:cxn ang="0">
                    <a:pos x="184" y="63"/>
                  </a:cxn>
                  <a:cxn ang="0">
                    <a:pos x="187" y="78"/>
                  </a:cxn>
                  <a:cxn ang="0">
                    <a:pos x="191" y="98"/>
                  </a:cxn>
                  <a:cxn ang="0">
                    <a:pos x="193" y="120"/>
                  </a:cxn>
                  <a:cxn ang="0">
                    <a:pos x="198" y="149"/>
                  </a:cxn>
                  <a:cxn ang="0">
                    <a:pos x="202" y="180"/>
                  </a:cxn>
                  <a:cxn ang="0">
                    <a:pos x="209" y="217"/>
                  </a:cxn>
                  <a:cxn ang="0">
                    <a:pos x="213" y="255"/>
                  </a:cxn>
                  <a:cxn ang="0">
                    <a:pos x="218" y="296"/>
                  </a:cxn>
                  <a:cxn ang="0">
                    <a:pos x="222" y="340"/>
                  </a:cxn>
                  <a:cxn ang="0">
                    <a:pos x="226" y="386"/>
                  </a:cxn>
                  <a:cxn ang="0">
                    <a:pos x="229" y="432"/>
                  </a:cxn>
                  <a:cxn ang="0">
                    <a:pos x="233" y="479"/>
                  </a:cxn>
                  <a:cxn ang="0">
                    <a:pos x="234" y="527"/>
                  </a:cxn>
                  <a:cxn ang="0">
                    <a:pos x="235" y="575"/>
                  </a:cxn>
                  <a:cxn ang="0">
                    <a:pos x="233" y="623"/>
                  </a:cxn>
                  <a:cxn ang="0">
                    <a:pos x="229" y="671"/>
                  </a:cxn>
                  <a:cxn ang="0">
                    <a:pos x="225" y="719"/>
                  </a:cxn>
                  <a:cxn ang="0">
                    <a:pos x="218" y="767"/>
                  </a:cxn>
                  <a:cxn ang="0">
                    <a:pos x="210" y="815"/>
                  </a:cxn>
                  <a:cxn ang="0">
                    <a:pos x="201" y="861"/>
                  </a:cxn>
                  <a:cxn ang="0">
                    <a:pos x="192" y="903"/>
                  </a:cxn>
                  <a:cxn ang="0">
                    <a:pos x="183" y="945"/>
                  </a:cxn>
                  <a:cxn ang="0">
                    <a:pos x="173" y="982"/>
                  </a:cxn>
                  <a:cxn ang="0">
                    <a:pos x="164" y="1018"/>
                  </a:cxn>
                  <a:cxn ang="0">
                    <a:pos x="155" y="1046"/>
                  </a:cxn>
                  <a:cxn ang="0">
                    <a:pos x="150" y="1074"/>
                  </a:cxn>
                  <a:cxn ang="0">
                    <a:pos x="142" y="1095"/>
                  </a:cxn>
                  <a:cxn ang="0">
                    <a:pos x="138" y="1111"/>
                  </a:cxn>
                  <a:cxn ang="0">
                    <a:pos x="134" y="1121"/>
                  </a:cxn>
                  <a:cxn ang="0">
                    <a:pos x="134" y="1125"/>
                  </a:cxn>
                  <a:cxn ang="0">
                    <a:pos x="0" y="1069"/>
                  </a:cxn>
                  <a:cxn ang="0">
                    <a:pos x="137" y="0"/>
                  </a:cxn>
                  <a:cxn ang="0">
                    <a:pos x="137" y="0"/>
                  </a:cxn>
                </a:cxnLst>
                <a:rect l="0" t="0" r="r" b="b"/>
                <a:pathLst>
                  <a:path w="235" h="1125">
                    <a:moveTo>
                      <a:pt x="137" y="0"/>
                    </a:moveTo>
                    <a:lnTo>
                      <a:pt x="183" y="51"/>
                    </a:lnTo>
                    <a:lnTo>
                      <a:pt x="183" y="54"/>
                    </a:lnTo>
                    <a:lnTo>
                      <a:pt x="184" y="63"/>
                    </a:lnTo>
                    <a:lnTo>
                      <a:pt x="187" y="78"/>
                    </a:lnTo>
                    <a:lnTo>
                      <a:pt x="191" y="98"/>
                    </a:lnTo>
                    <a:lnTo>
                      <a:pt x="193" y="120"/>
                    </a:lnTo>
                    <a:lnTo>
                      <a:pt x="198" y="149"/>
                    </a:lnTo>
                    <a:lnTo>
                      <a:pt x="202" y="180"/>
                    </a:lnTo>
                    <a:lnTo>
                      <a:pt x="209" y="217"/>
                    </a:lnTo>
                    <a:lnTo>
                      <a:pt x="213" y="255"/>
                    </a:lnTo>
                    <a:lnTo>
                      <a:pt x="218" y="296"/>
                    </a:lnTo>
                    <a:lnTo>
                      <a:pt x="222" y="340"/>
                    </a:lnTo>
                    <a:lnTo>
                      <a:pt x="226" y="386"/>
                    </a:lnTo>
                    <a:lnTo>
                      <a:pt x="229" y="432"/>
                    </a:lnTo>
                    <a:lnTo>
                      <a:pt x="233" y="479"/>
                    </a:lnTo>
                    <a:lnTo>
                      <a:pt x="234" y="527"/>
                    </a:lnTo>
                    <a:lnTo>
                      <a:pt x="235" y="575"/>
                    </a:lnTo>
                    <a:lnTo>
                      <a:pt x="233" y="623"/>
                    </a:lnTo>
                    <a:lnTo>
                      <a:pt x="229" y="671"/>
                    </a:lnTo>
                    <a:lnTo>
                      <a:pt x="225" y="719"/>
                    </a:lnTo>
                    <a:lnTo>
                      <a:pt x="218" y="767"/>
                    </a:lnTo>
                    <a:lnTo>
                      <a:pt x="210" y="815"/>
                    </a:lnTo>
                    <a:lnTo>
                      <a:pt x="201" y="861"/>
                    </a:lnTo>
                    <a:lnTo>
                      <a:pt x="192" y="903"/>
                    </a:lnTo>
                    <a:lnTo>
                      <a:pt x="183" y="945"/>
                    </a:lnTo>
                    <a:lnTo>
                      <a:pt x="173" y="982"/>
                    </a:lnTo>
                    <a:lnTo>
                      <a:pt x="164" y="1018"/>
                    </a:lnTo>
                    <a:lnTo>
                      <a:pt x="155" y="1046"/>
                    </a:lnTo>
                    <a:lnTo>
                      <a:pt x="150" y="1074"/>
                    </a:lnTo>
                    <a:lnTo>
                      <a:pt x="142" y="1095"/>
                    </a:lnTo>
                    <a:lnTo>
                      <a:pt x="138" y="1111"/>
                    </a:lnTo>
                    <a:lnTo>
                      <a:pt x="134" y="1121"/>
                    </a:lnTo>
                    <a:lnTo>
                      <a:pt x="134" y="1125"/>
                    </a:lnTo>
                    <a:lnTo>
                      <a:pt x="0" y="1069"/>
                    </a:lnTo>
                    <a:lnTo>
                      <a:pt x="137" y="0"/>
                    </a:lnTo>
                    <a:lnTo>
                      <a:pt x="137" y="0"/>
                    </a:lnTo>
                    <a:close/>
                  </a:path>
                </a:pathLst>
              </a:custGeom>
              <a:solidFill>
                <a:srgbClr val="5E73F2"/>
              </a:solidFill>
              <a:ln w="9525">
                <a:noFill/>
                <a:round/>
                <a:headEnd/>
                <a:tailEnd/>
              </a:ln>
            </p:spPr>
            <p:txBody>
              <a:bodyPr/>
              <a:lstStyle/>
              <a:p>
                <a:endParaRPr lang="en-IN"/>
              </a:p>
            </p:txBody>
          </p:sp>
          <p:sp>
            <p:nvSpPr>
              <p:cNvPr id="58473" name="Freeform 105"/>
              <p:cNvSpPr>
                <a:spLocks/>
              </p:cNvSpPr>
              <p:nvPr/>
            </p:nvSpPr>
            <p:spPr bwMode="auto">
              <a:xfrm>
                <a:off x="1687" y="3428"/>
                <a:ext cx="137" cy="543"/>
              </a:xfrm>
              <a:custGeom>
                <a:avLst/>
                <a:gdLst/>
                <a:ahLst/>
                <a:cxnLst>
                  <a:cxn ang="0">
                    <a:pos x="155" y="0"/>
                  </a:cxn>
                  <a:cxn ang="0">
                    <a:pos x="224" y="14"/>
                  </a:cxn>
                  <a:cxn ang="0">
                    <a:pos x="224" y="18"/>
                  </a:cxn>
                  <a:cxn ang="0">
                    <a:pos x="226" y="30"/>
                  </a:cxn>
                  <a:cxn ang="0">
                    <a:pos x="229" y="47"/>
                  </a:cxn>
                  <a:cxn ang="0">
                    <a:pos x="233" y="73"/>
                  </a:cxn>
                  <a:cxn ang="0">
                    <a:pos x="237" y="102"/>
                  </a:cxn>
                  <a:cxn ang="0">
                    <a:pos x="242" y="139"/>
                  </a:cxn>
                  <a:cxn ang="0">
                    <a:pos x="247" y="177"/>
                  </a:cxn>
                  <a:cxn ang="0">
                    <a:pos x="254" y="222"/>
                  </a:cxn>
                  <a:cxn ang="0">
                    <a:pos x="258" y="266"/>
                  </a:cxn>
                  <a:cxn ang="0">
                    <a:pos x="262" y="314"/>
                  </a:cxn>
                  <a:cxn ang="0">
                    <a:pos x="264" y="362"/>
                  </a:cxn>
                  <a:cxn ang="0">
                    <a:pos x="270" y="412"/>
                  </a:cxn>
                  <a:cxn ang="0">
                    <a:pos x="271" y="460"/>
                  </a:cxn>
                  <a:cxn ang="0">
                    <a:pos x="272" y="510"/>
                  </a:cxn>
                  <a:cxn ang="0">
                    <a:pos x="271" y="558"/>
                  </a:cxn>
                  <a:cxn ang="0">
                    <a:pos x="270" y="604"/>
                  </a:cxn>
                  <a:cxn ang="0">
                    <a:pos x="263" y="646"/>
                  </a:cxn>
                  <a:cxn ang="0">
                    <a:pos x="256" y="689"/>
                  </a:cxn>
                  <a:cxn ang="0">
                    <a:pos x="249" y="733"/>
                  </a:cxn>
                  <a:cxn ang="0">
                    <a:pos x="241" y="775"/>
                  </a:cxn>
                  <a:cxn ang="0">
                    <a:pos x="229" y="816"/>
                  </a:cxn>
                  <a:cxn ang="0">
                    <a:pos x="220" y="856"/>
                  </a:cxn>
                  <a:cxn ang="0">
                    <a:pos x="208" y="893"/>
                  </a:cxn>
                  <a:cxn ang="0">
                    <a:pos x="196" y="930"/>
                  </a:cxn>
                  <a:cxn ang="0">
                    <a:pos x="184" y="963"/>
                  </a:cxn>
                  <a:cxn ang="0">
                    <a:pos x="174" y="992"/>
                  </a:cxn>
                  <a:cxn ang="0">
                    <a:pos x="164" y="1018"/>
                  </a:cxn>
                  <a:cxn ang="0">
                    <a:pos x="156" y="1042"/>
                  </a:cxn>
                  <a:cxn ang="0">
                    <a:pos x="150" y="1059"/>
                  </a:cxn>
                  <a:cxn ang="0">
                    <a:pos x="145" y="1072"/>
                  </a:cxn>
                  <a:cxn ang="0">
                    <a:pos x="141" y="1082"/>
                  </a:cxn>
                  <a:cxn ang="0">
                    <a:pos x="141" y="1084"/>
                  </a:cxn>
                  <a:cxn ang="0">
                    <a:pos x="0" y="1028"/>
                  </a:cxn>
                  <a:cxn ang="0">
                    <a:pos x="154" y="559"/>
                  </a:cxn>
                  <a:cxn ang="0">
                    <a:pos x="155" y="0"/>
                  </a:cxn>
                  <a:cxn ang="0">
                    <a:pos x="155" y="0"/>
                  </a:cxn>
                </a:cxnLst>
                <a:rect l="0" t="0" r="r" b="b"/>
                <a:pathLst>
                  <a:path w="272" h="1084">
                    <a:moveTo>
                      <a:pt x="155" y="0"/>
                    </a:moveTo>
                    <a:lnTo>
                      <a:pt x="224" y="14"/>
                    </a:lnTo>
                    <a:lnTo>
                      <a:pt x="224" y="18"/>
                    </a:lnTo>
                    <a:lnTo>
                      <a:pt x="226" y="30"/>
                    </a:lnTo>
                    <a:lnTo>
                      <a:pt x="229" y="47"/>
                    </a:lnTo>
                    <a:lnTo>
                      <a:pt x="233" y="73"/>
                    </a:lnTo>
                    <a:lnTo>
                      <a:pt x="237" y="102"/>
                    </a:lnTo>
                    <a:lnTo>
                      <a:pt x="242" y="139"/>
                    </a:lnTo>
                    <a:lnTo>
                      <a:pt x="247" y="177"/>
                    </a:lnTo>
                    <a:lnTo>
                      <a:pt x="254" y="222"/>
                    </a:lnTo>
                    <a:lnTo>
                      <a:pt x="258" y="266"/>
                    </a:lnTo>
                    <a:lnTo>
                      <a:pt x="262" y="314"/>
                    </a:lnTo>
                    <a:lnTo>
                      <a:pt x="264" y="362"/>
                    </a:lnTo>
                    <a:lnTo>
                      <a:pt x="270" y="412"/>
                    </a:lnTo>
                    <a:lnTo>
                      <a:pt x="271" y="460"/>
                    </a:lnTo>
                    <a:lnTo>
                      <a:pt x="272" y="510"/>
                    </a:lnTo>
                    <a:lnTo>
                      <a:pt x="271" y="558"/>
                    </a:lnTo>
                    <a:lnTo>
                      <a:pt x="270" y="604"/>
                    </a:lnTo>
                    <a:lnTo>
                      <a:pt x="263" y="646"/>
                    </a:lnTo>
                    <a:lnTo>
                      <a:pt x="256" y="689"/>
                    </a:lnTo>
                    <a:lnTo>
                      <a:pt x="249" y="733"/>
                    </a:lnTo>
                    <a:lnTo>
                      <a:pt x="241" y="775"/>
                    </a:lnTo>
                    <a:lnTo>
                      <a:pt x="229" y="816"/>
                    </a:lnTo>
                    <a:lnTo>
                      <a:pt x="220" y="856"/>
                    </a:lnTo>
                    <a:lnTo>
                      <a:pt x="208" y="893"/>
                    </a:lnTo>
                    <a:lnTo>
                      <a:pt x="196" y="930"/>
                    </a:lnTo>
                    <a:lnTo>
                      <a:pt x="184" y="963"/>
                    </a:lnTo>
                    <a:lnTo>
                      <a:pt x="174" y="992"/>
                    </a:lnTo>
                    <a:lnTo>
                      <a:pt x="164" y="1018"/>
                    </a:lnTo>
                    <a:lnTo>
                      <a:pt x="156" y="1042"/>
                    </a:lnTo>
                    <a:lnTo>
                      <a:pt x="150" y="1059"/>
                    </a:lnTo>
                    <a:lnTo>
                      <a:pt x="145" y="1072"/>
                    </a:lnTo>
                    <a:lnTo>
                      <a:pt x="141" y="1082"/>
                    </a:lnTo>
                    <a:lnTo>
                      <a:pt x="141" y="1084"/>
                    </a:lnTo>
                    <a:lnTo>
                      <a:pt x="0" y="1028"/>
                    </a:lnTo>
                    <a:lnTo>
                      <a:pt x="154" y="559"/>
                    </a:lnTo>
                    <a:lnTo>
                      <a:pt x="155" y="0"/>
                    </a:lnTo>
                    <a:lnTo>
                      <a:pt x="155" y="0"/>
                    </a:lnTo>
                    <a:close/>
                  </a:path>
                </a:pathLst>
              </a:custGeom>
              <a:solidFill>
                <a:srgbClr val="0017EB"/>
              </a:solidFill>
              <a:ln w="9525">
                <a:noFill/>
                <a:round/>
                <a:headEnd/>
                <a:tailEnd/>
              </a:ln>
            </p:spPr>
            <p:txBody>
              <a:bodyPr/>
              <a:lstStyle/>
              <a:p>
                <a:endParaRPr lang="en-IN"/>
              </a:p>
            </p:txBody>
          </p:sp>
          <p:sp>
            <p:nvSpPr>
              <p:cNvPr id="58474" name="Freeform 106"/>
              <p:cNvSpPr>
                <a:spLocks/>
              </p:cNvSpPr>
              <p:nvPr/>
            </p:nvSpPr>
            <p:spPr bwMode="auto">
              <a:xfrm>
                <a:off x="1620" y="3424"/>
                <a:ext cx="167" cy="526"/>
              </a:xfrm>
              <a:custGeom>
                <a:avLst/>
                <a:gdLst/>
                <a:ahLst/>
                <a:cxnLst>
                  <a:cxn ang="0">
                    <a:pos x="221" y="0"/>
                  </a:cxn>
                  <a:cxn ang="0">
                    <a:pos x="293" y="8"/>
                  </a:cxn>
                  <a:cxn ang="0">
                    <a:pos x="293" y="12"/>
                  </a:cxn>
                  <a:cxn ang="0">
                    <a:pos x="296" y="22"/>
                  </a:cxn>
                  <a:cxn ang="0">
                    <a:pos x="298" y="41"/>
                  </a:cxn>
                  <a:cxn ang="0">
                    <a:pos x="301" y="64"/>
                  </a:cxn>
                  <a:cxn ang="0">
                    <a:pos x="304" y="92"/>
                  </a:cxn>
                  <a:cxn ang="0">
                    <a:pos x="309" y="127"/>
                  </a:cxn>
                  <a:cxn ang="0">
                    <a:pos x="313" y="164"/>
                  </a:cxn>
                  <a:cxn ang="0">
                    <a:pos x="318" y="206"/>
                  </a:cxn>
                  <a:cxn ang="0">
                    <a:pos x="321" y="249"/>
                  </a:cxn>
                  <a:cxn ang="0">
                    <a:pos x="326" y="293"/>
                  </a:cxn>
                  <a:cxn ang="0">
                    <a:pos x="329" y="341"/>
                  </a:cxn>
                  <a:cxn ang="0">
                    <a:pos x="331" y="389"/>
                  </a:cxn>
                  <a:cxn ang="0">
                    <a:pos x="331" y="437"/>
                  </a:cxn>
                  <a:cxn ang="0">
                    <a:pos x="333" y="484"/>
                  </a:cxn>
                  <a:cxn ang="0">
                    <a:pos x="331" y="529"/>
                  </a:cxn>
                  <a:cxn ang="0">
                    <a:pos x="330" y="574"/>
                  </a:cxn>
                  <a:cxn ang="0">
                    <a:pos x="323" y="616"/>
                  </a:cxn>
                  <a:cxn ang="0">
                    <a:pos x="315" y="658"/>
                  </a:cxn>
                  <a:cxn ang="0">
                    <a:pos x="304" y="699"/>
                  </a:cxn>
                  <a:cxn ang="0">
                    <a:pos x="290" y="742"/>
                  </a:cxn>
                  <a:cxn ang="0">
                    <a:pos x="276" y="783"/>
                  </a:cxn>
                  <a:cxn ang="0">
                    <a:pos x="260" y="822"/>
                  </a:cxn>
                  <a:cxn ang="0">
                    <a:pos x="243" y="861"/>
                  </a:cxn>
                  <a:cxn ang="0">
                    <a:pos x="229" y="897"/>
                  </a:cxn>
                  <a:cxn ang="0">
                    <a:pos x="212" y="929"/>
                  </a:cxn>
                  <a:cxn ang="0">
                    <a:pos x="196" y="958"/>
                  </a:cxn>
                  <a:cxn ang="0">
                    <a:pos x="180" y="984"/>
                  </a:cxn>
                  <a:cxn ang="0">
                    <a:pos x="169" y="1008"/>
                  </a:cxn>
                  <a:cxn ang="0">
                    <a:pos x="158" y="1025"/>
                  </a:cxn>
                  <a:cxn ang="0">
                    <a:pos x="150" y="1040"/>
                  </a:cxn>
                  <a:cxn ang="0">
                    <a:pos x="144" y="1049"/>
                  </a:cxn>
                  <a:cxn ang="0">
                    <a:pos x="143" y="1051"/>
                  </a:cxn>
                  <a:cxn ang="0">
                    <a:pos x="0" y="996"/>
                  </a:cxn>
                  <a:cxn ang="0">
                    <a:pos x="197" y="525"/>
                  </a:cxn>
                  <a:cxn ang="0">
                    <a:pos x="221" y="0"/>
                  </a:cxn>
                  <a:cxn ang="0">
                    <a:pos x="221" y="0"/>
                  </a:cxn>
                </a:cxnLst>
                <a:rect l="0" t="0" r="r" b="b"/>
                <a:pathLst>
                  <a:path w="333" h="1051">
                    <a:moveTo>
                      <a:pt x="221" y="0"/>
                    </a:moveTo>
                    <a:lnTo>
                      <a:pt x="293" y="8"/>
                    </a:lnTo>
                    <a:lnTo>
                      <a:pt x="293" y="12"/>
                    </a:lnTo>
                    <a:lnTo>
                      <a:pt x="296" y="22"/>
                    </a:lnTo>
                    <a:lnTo>
                      <a:pt x="298" y="41"/>
                    </a:lnTo>
                    <a:lnTo>
                      <a:pt x="301" y="64"/>
                    </a:lnTo>
                    <a:lnTo>
                      <a:pt x="304" y="92"/>
                    </a:lnTo>
                    <a:lnTo>
                      <a:pt x="309" y="127"/>
                    </a:lnTo>
                    <a:lnTo>
                      <a:pt x="313" y="164"/>
                    </a:lnTo>
                    <a:lnTo>
                      <a:pt x="318" y="206"/>
                    </a:lnTo>
                    <a:lnTo>
                      <a:pt x="321" y="249"/>
                    </a:lnTo>
                    <a:lnTo>
                      <a:pt x="326" y="293"/>
                    </a:lnTo>
                    <a:lnTo>
                      <a:pt x="329" y="341"/>
                    </a:lnTo>
                    <a:lnTo>
                      <a:pt x="331" y="389"/>
                    </a:lnTo>
                    <a:lnTo>
                      <a:pt x="331" y="437"/>
                    </a:lnTo>
                    <a:lnTo>
                      <a:pt x="333" y="484"/>
                    </a:lnTo>
                    <a:lnTo>
                      <a:pt x="331" y="529"/>
                    </a:lnTo>
                    <a:lnTo>
                      <a:pt x="330" y="574"/>
                    </a:lnTo>
                    <a:lnTo>
                      <a:pt x="323" y="616"/>
                    </a:lnTo>
                    <a:lnTo>
                      <a:pt x="315" y="658"/>
                    </a:lnTo>
                    <a:lnTo>
                      <a:pt x="304" y="699"/>
                    </a:lnTo>
                    <a:lnTo>
                      <a:pt x="290" y="742"/>
                    </a:lnTo>
                    <a:lnTo>
                      <a:pt x="276" y="783"/>
                    </a:lnTo>
                    <a:lnTo>
                      <a:pt x="260" y="822"/>
                    </a:lnTo>
                    <a:lnTo>
                      <a:pt x="243" y="861"/>
                    </a:lnTo>
                    <a:lnTo>
                      <a:pt x="229" y="897"/>
                    </a:lnTo>
                    <a:lnTo>
                      <a:pt x="212" y="929"/>
                    </a:lnTo>
                    <a:lnTo>
                      <a:pt x="196" y="958"/>
                    </a:lnTo>
                    <a:lnTo>
                      <a:pt x="180" y="984"/>
                    </a:lnTo>
                    <a:lnTo>
                      <a:pt x="169" y="1008"/>
                    </a:lnTo>
                    <a:lnTo>
                      <a:pt x="158" y="1025"/>
                    </a:lnTo>
                    <a:lnTo>
                      <a:pt x="150" y="1040"/>
                    </a:lnTo>
                    <a:lnTo>
                      <a:pt x="144" y="1049"/>
                    </a:lnTo>
                    <a:lnTo>
                      <a:pt x="143" y="1051"/>
                    </a:lnTo>
                    <a:lnTo>
                      <a:pt x="0" y="996"/>
                    </a:lnTo>
                    <a:lnTo>
                      <a:pt x="197" y="525"/>
                    </a:lnTo>
                    <a:lnTo>
                      <a:pt x="221" y="0"/>
                    </a:lnTo>
                    <a:lnTo>
                      <a:pt x="221" y="0"/>
                    </a:lnTo>
                    <a:close/>
                  </a:path>
                </a:pathLst>
              </a:custGeom>
              <a:solidFill>
                <a:srgbClr val="0000CC"/>
              </a:solidFill>
              <a:ln w="9525">
                <a:noFill/>
                <a:round/>
                <a:headEnd/>
                <a:tailEnd/>
              </a:ln>
            </p:spPr>
            <p:txBody>
              <a:bodyPr/>
              <a:lstStyle/>
              <a:p>
                <a:endParaRPr lang="en-IN"/>
              </a:p>
            </p:txBody>
          </p:sp>
          <p:sp>
            <p:nvSpPr>
              <p:cNvPr id="58475" name="Freeform 107"/>
              <p:cNvSpPr>
                <a:spLocks/>
              </p:cNvSpPr>
              <p:nvPr/>
            </p:nvSpPr>
            <p:spPr bwMode="auto">
              <a:xfrm>
                <a:off x="1575" y="3424"/>
                <a:ext cx="168" cy="506"/>
              </a:xfrm>
              <a:custGeom>
                <a:avLst/>
                <a:gdLst/>
                <a:ahLst/>
                <a:cxnLst>
                  <a:cxn ang="0">
                    <a:pos x="263" y="6"/>
                  </a:cxn>
                  <a:cxn ang="0">
                    <a:pos x="312" y="0"/>
                  </a:cxn>
                  <a:cxn ang="0">
                    <a:pos x="312" y="4"/>
                  </a:cxn>
                  <a:cxn ang="0">
                    <a:pos x="313" y="13"/>
                  </a:cxn>
                  <a:cxn ang="0">
                    <a:pos x="314" y="27"/>
                  </a:cxn>
                  <a:cxn ang="0">
                    <a:pos x="317" y="50"/>
                  </a:cxn>
                  <a:cxn ang="0">
                    <a:pos x="320" y="75"/>
                  </a:cxn>
                  <a:cxn ang="0">
                    <a:pos x="322" y="105"/>
                  </a:cxn>
                  <a:cxn ang="0">
                    <a:pos x="325" y="138"/>
                  </a:cxn>
                  <a:cxn ang="0">
                    <a:pos x="329" y="176"/>
                  </a:cxn>
                  <a:cxn ang="0">
                    <a:pos x="330" y="216"/>
                  </a:cxn>
                  <a:cxn ang="0">
                    <a:pos x="334" y="256"/>
                  </a:cxn>
                  <a:cxn ang="0">
                    <a:pos x="334" y="300"/>
                  </a:cxn>
                  <a:cxn ang="0">
                    <a:pos x="337" y="345"/>
                  </a:cxn>
                  <a:cxn ang="0">
                    <a:pos x="337" y="389"/>
                  </a:cxn>
                  <a:cxn ang="0">
                    <a:pos x="337" y="434"/>
                  </a:cxn>
                  <a:cxn ang="0">
                    <a:pos x="335" y="479"/>
                  </a:cxn>
                  <a:cxn ang="0">
                    <a:pos x="334" y="522"/>
                  </a:cxn>
                  <a:cxn ang="0">
                    <a:pos x="329" y="564"/>
                  </a:cxn>
                  <a:cxn ang="0">
                    <a:pos x="320" y="608"/>
                  </a:cxn>
                  <a:cxn ang="0">
                    <a:pos x="306" y="651"/>
                  </a:cxn>
                  <a:cxn ang="0">
                    <a:pos x="293" y="695"/>
                  </a:cxn>
                  <a:cxn ang="0">
                    <a:pos x="275" y="735"/>
                  </a:cxn>
                  <a:cxn ang="0">
                    <a:pos x="255" y="775"/>
                  </a:cxn>
                  <a:cxn ang="0">
                    <a:pos x="234" y="814"/>
                  </a:cxn>
                  <a:cxn ang="0">
                    <a:pos x="214" y="851"/>
                  </a:cxn>
                  <a:cxn ang="0">
                    <a:pos x="192" y="884"/>
                  </a:cxn>
                  <a:cxn ang="0">
                    <a:pos x="174" y="916"/>
                  </a:cxn>
                  <a:cxn ang="0">
                    <a:pos x="154" y="942"/>
                  </a:cxn>
                  <a:cxn ang="0">
                    <a:pos x="138" y="966"/>
                  </a:cxn>
                  <a:cxn ang="0">
                    <a:pos x="124" y="984"/>
                  </a:cxn>
                  <a:cxn ang="0">
                    <a:pos x="114" y="999"/>
                  </a:cxn>
                  <a:cxn ang="0">
                    <a:pos x="108" y="1008"/>
                  </a:cxn>
                  <a:cxn ang="0">
                    <a:pos x="105" y="1011"/>
                  </a:cxn>
                  <a:cxn ang="0">
                    <a:pos x="0" y="958"/>
                  </a:cxn>
                  <a:cxn ang="0">
                    <a:pos x="216" y="531"/>
                  </a:cxn>
                  <a:cxn ang="0">
                    <a:pos x="263" y="6"/>
                  </a:cxn>
                  <a:cxn ang="0">
                    <a:pos x="263" y="6"/>
                  </a:cxn>
                </a:cxnLst>
                <a:rect l="0" t="0" r="r" b="b"/>
                <a:pathLst>
                  <a:path w="337" h="1011">
                    <a:moveTo>
                      <a:pt x="263" y="6"/>
                    </a:moveTo>
                    <a:lnTo>
                      <a:pt x="312" y="0"/>
                    </a:lnTo>
                    <a:lnTo>
                      <a:pt x="312" y="4"/>
                    </a:lnTo>
                    <a:lnTo>
                      <a:pt x="313" y="13"/>
                    </a:lnTo>
                    <a:lnTo>
                      <a:pt x="314" y="27"/>
                    </a:lnTo>
                    <a:lnTo>
                      <a:pt x="317" y="50"/>
                    </a:lnTo>
                    <a:lnTo>
                      <a:pt x="320" y="75"/>
                    </a:lnTo>
                    <a:lnTo>
                      <a:pt x="322" y="105"/>
                    </a:lnTo>
                    <a:lnTo>
                      <a:pt x="325" y="138"/>
                    </a:lnTo>
                    <a:lnTo>
                      <a:pt x="329" y="176"/>
                    </a:lnTo>
                    <a:lnTo>
                      <a:pt x="330" y="216"/>
                    </a:lnTo>
                    <a:lnTo>
                      <a:pt x="334" y="256"/>
                    </a:lnTo>
                    <a:lnTo>
                      <a:pt x="334" y="300"/>
                    </a:lnTo>
                    <a:lnTo>
                      <a:pt x="337" y="345"/>
                    </a:lnTo>
                    <a:lnTo>
                      <a:pt x="337" y="389"/>
                    </a:lnTo>
                    <a:lnTo>
                      <a:pt x="337" y="434"/>
                    </a:lnTo>
                    <a:lnTo>
                      <a:pt x="335" y="479"/>
                    </a:lnTo>
                    <a:lnTo>
                      <a:pt x="334" y="522"/>
                    </a:lnTo>
                    <a:lnTo>
                      <a:pt x="329" y="564"/>
                    </a:lnTo>
                    <a:lnTo>
                      <a:pt x="320" y="608"/>
                    </a:lnTo>
                    <a:lnTo>
                      <a:pt x="306" y="651"/>
                    </a:lnTo>
                    <a:lnTo>
                      <a:pt x="293" y="695"/>
                    </a:lnTo>
                    <a:lnTo>
                      <a:pt x="275" y="735"/>
                    </a:lnTo>
                    <a:lnTo>
                      <a:pt x="255" y="775"/>
                    </a:lnTo>
                    <a:lnTo>
                      <a:pt x="234" y="814"/>
                    </a:lnTo>
                    <a:lnTo>
                      <a:pt x="214" y="851"/>
                    </a:lnTo>
                    <a:lnTo>
                      <a:pt x="192" y="884"/>
                    </a:lnTo>
                    <a:lnTo>
                      <a:pt x="174" y="916"/>
                    </a:lnTo>
                    <a:lnTo>
                      <a:pt x="154" y="942"/>
                    </a:lnTo>
                    <a:lnTo>
                      <a:pt x="138" y="966"/>
                    </a:lnTo>
                    <a:lnTo>
                      <a:pt x="124" y="984"/>
                    </a:lnTo>
                    <a:lnTo>
                      <a:pt x="114" y="999"/>
                    </a:lnTo>
                    <a:lnTo>
                      <a:pt x="108" y="1008"/>
                    </a:lnTo>
                    <a:lnTo>
                      <a:pt x="105" y="1011"/>
                    </a:lnTo>
                    <a:lnTo>
                      <a:pt x="0" y="958"/>
                    </a:lnTo>
                    <a:lnTo>
                      <a:pt x="216" y="531"/>
                    </a:lnTo>
                    <a:lnTo>
                      <a:pt x="263" y="6"/>
                    </a:lnTo>
                    <a:lnTo>
                      <a:pt x="263" y="6"/>
                    </a:lnTo>
                    <a:close/>
                  </a:path>
                </a:pathLst>
              </a:custGeom>
              <a:solidFill>
                <a:srgbClr val="0000BD"/>
              </a:solidFill>
              <a:ln w="9525">
                <a:noFill/>
                <a:round/>
                <a:headEnd/>
                <a:tailEnd/>
              </a:ln>
            </p:spPr>
            <p:txBody>
              <a:bodyPr/>
              <a:lstStyle/>
              <a:p>
                <a:endParaRPr lang="en-IN"/>
              </a:p>
            </p:txBody>
          </p:sp>
          <p:sp>
            <p:nvSpPr>
              <p:cNvPr id="58476" name="Freeform 108"/>
              <p:cNvSpPr>
                <a:spLocks/>
              </p:cNvSpPr>
              <p:nvPr/>
            </p:nvSpPr>
            <p:spPr bwMode="auto">
              <a:xfrm>
                <a:off x="1537" y="3428"/>
                <a:ext cx="175" cy="489"/>
              </a:xfrm>
              <a:custGeom>
                <a:avLst/>
                <a:gdLst/>
                <a:ahLst/>
                <a:cxnLst>
                  <a:cxn ang="0">
                    <a:pos x="291" y="16"/>
                  </a:cxn>
                  <a:cxn ang="0">
                    <a:pos x="339" y="0"/>
                  </a:cxn>
                  <a:cxn ang="0">
                    <a:pos x="339" y="2"/>
                  </a:cxn>
                  <a:cxn ang="0">
                    <a:pos x="339" y="12"/>
                  </a:cxn>
                  <a:cxn ang="0">
                    <a:pos x="341" y="25"/>
                  </a:cxn>
                  <a:cxn ang="0">
                    <a:pos x="342" y="44"/>
                  </a:cxn>
                  <a:cxn ang="0">
                    <a:pos x="343" y="67"/>
                  </a:cxn>
                  <a:cxn ang="0">
                    <a:pos x="345" y="95"/>
                  </a:cxn>
                  <a:cxn ang="0">
                    <a:pos x="347" y="125"/>
                  </a:cxn>
                  <a:cxn ang="0">
                    <a:pos x="350" y="161"/>
                  </a:cxn>
                  <a:cxn ang="0">
                    <a:pos x="350" y="198"/>
                  </a:cxn>
                  <a:cxn ang="0">
                    <a:pos x="350" y="237"/>
                  </a:cxn>
                  <a:cxn ang="0">
                    <a:pos x="349" y="279"/>
                  </a:cxn>
                  <a:cxn ang="0">
                    <a:pos x="349" y="324"/>
                  </a:cxn>
                  <a:cxn ang="0">
                    <a:pos x="345" y="369"/>
                  </a:cxn>
                  <a:cxn ang="0">
                    <a:pos x="341" y="415"/>
                  </a:cxn>
                  <a:cxn ang="0">
                    <a:pos x="337" y="461"/>
                  </a:cxn>
                  <a:cxn ang="0">
                    <a:pos x="331" y="510"/>
                  </a:cxn>
                  <a:cxn ang="0">
                    <a:pos x="321" y="554"/>
                  </a:cxn>
                  <a:cxn ang="0">
                    <a:pos x="309" y="601"/>
                  </a:cxn>
                  <a:cxn ang="0">
                    <a:pos x="293" y="644"/>
                  </a:cxn>
                  <a:cxn ang="0">
                    <a:pos x="276" y="687"/>
                  </a:cxn>
                  <a:cxn ang="0">
                    <a:pos x="255" y="727"/>
                  </a:cxn>
                  <a:cxn ang="0">
                    <a:pos x="235" y="766"/>
                  </a:cxn>
                  <a:cxn ang="0">
                    <a:pos x="214" y="803"/>
                  </a:cxn>
                  <a:cxn ang="0">
                    <a:pos x="195" y="837"/>
                  </a:cxn>
                  <a:cxn ang="0">
                    <a:pos x="172" y="868"/>
                  </a:cxn>
                  <a:cxn ang="0">
                    <a:pos x="154" y="895"/>
                  </a:cxn>
                  <a:cxn ang="0">
                    <a:pos x="135" y="919"/>
                  </a:cxn>
                  <a:cxn ang="0">
                    <a:pos x="121" y="940"/>
                  </a:cxn>
                  <a:cxn ang="0">
                    <a:pos x="107" y="956"/>
                  </a:cxn>
                  <a:cxn ang="0">
                    <a:pos x="97" y="969"/>
                  </a:cxn>
                  <a:cxn ang="0">
                    <a:pos x="91" y="976"/>
                  </a:cxn>
                  <a:cxn ang="0">
                    <a:pos x="89" y="978"/>
                  </a:cxn>
                  <a:cxn ang="0">
                    <a:pos x="0" y="920"/>
                  </a:cxn>
                  <a:cxn ang="0">
                    <a:pos x="229" y="497"/>
                  </a:cxn>
                  <a:cxn ang="0">
                    <a:pos x="276" y="99"/>
                  </a:cxn>
                  <a:cxn ang="0">
                    <a:pos x="291" y="16"/>
                  </a:cxn>
                  <a:cxn ang="0">
                    <a:pos x="291" y="16"/>
                  </a:cxn>
                </a:cxnLst>
                <a:rect l="0" t="0" r="r" b="b"/>
                <a:pathLst>
                  <a:path w="350" h="978">
                    <a:moveTo>
                      <a:pt x="291" y="16"/>
                    </a:moveTo>
                    <a:lnTo>
                      <a:pt x="339" y="0"/>
                    </a:lnTo>
                    <a:lnTo>
                      <a:pt x="339" y="2"/>
                    </a:lnTo>
                    <a:lnTo>
                      <a:pt x="339" y="12"/>
                    </a:lnTo>
                    <a:lnTo>
                      <a:pt x="341" y="25"/>
                    </a:lnTo>
                    <a:lnTo>
                      <a:pt x="342" y="44"/>
                    </a:lnTo>
                    <a:lnTo>
                      <a:pt x="343" y="67"/>
                    </a:lnTo>
                    <a:lnTo>
                      <a:pt x="345" y="95"/>
                    </a:lnTo>
                    <a:lnTo>
                      <a:pt x="347" y="125"/>
                    </a:lnTo>
                    <a:lnTo>
                      <a:pt x="350" y="161"/>
                    </a:lnTo>
                    <a:lnTo>
                      <a:pt x="350" y="198"/>
                    </a:lnTo>
                    <a:lnTo>
                      <a:pt x="350" y="237"/>
                    </a:lnTo>
                    <a:lnTo>
                      <a:pt x="349" y="279"/>
                    </a:lnTo>
                    <a:lnTo>
                      <a:pt x="349" y="324"/>
                    </a:lnTo>
                    <a:lnTo>
                      <a:pt x="345" y="369"/>
                    </a:lnTo>
                    <a:lnTo>
                      <a:pt x="341" y="415"/>
                    </a:lnTo>
                    <a:lnTo>
                      <a:pt x="337" y="461"/>
                    </a:lnTo>
                    <a:lnTo>
                      <a:pt x="331" y="510"/>
                    </a:lnTo>
                    <a:lnTo>
                      <a:pt x="321" y="554"/>
                    </a:lnTo>
                    <a:lnTo>
                      <a:pt x="309" y="601"/>
                    </a:lnTo>
                    <a:lnTo>
                      <a:pt x="293" y="644"/>
                    </a:lnTo>
                    <a:lnTo>
                      <a:pt x="276" y="687"/>
                    </a:lnTo>
                    <a:lnTo>
                      <a:pt x="255" y="727"/>
                    </a:lnTo>
                    <a:lnTo>
                      <a:pt x="235" y="766"/>
                    </a:lnTo>
                    <a:lnTo>
                      <a:pt x="214" y="803"/>
                    </a:lnTo>
                    <a:lnTo>
                      <a:pt x="195" y="837"/>
                    </a:lnTo>
                    <a:lnTo>
                      <a:pt x="172" y="868"/>
                    </a:lnTo>
                    <a:lnTo>
                      <a:pt x="154" y="895"/>
                    </a:lnTo>
                    <a:lnTo>
                      <a:pt x="135" y="919"/>
                    </a:lnTo>
                    <a:lnTo>
                      <a:pt x="121" y="940"/>
                    </a:lnTo>
                    <a:lnTo>
                      <a:pt x="107" y="956"/>
                    </a:lnTo>
                    <a:lnTo>
                      <a:pt x="97" y="969"/>
                    </a:lnTo>
                    <a:lnTo>
                      <a:pt x="91" y="976"/>
                    </a:lnTo>
                    <a:lnTo>
                      <a:pt x="89" y="978"/>
                    </a:lnTo>
                    <a:lnTo>
                      <a:pt x="0" y="920"/>
                    </a:lnTo>
                    <a:lnTo>
                      <a:pt x="229" y="497"/>
                    </a:lnTo>
                    <a:lnTo>
                      <a:pt x="276" y="99"/>
                    </a:lnTo>
                    <a:lnTo>
                      <a:pt x="291" y="16"/>
                    </a:lnTo>
                    <a:lnTo>
                      <a:pt x="291" y="16"/>
                    </a:lnTo>
                    <a:close/>
                  </a:path>
                </a:pathLst>
              </a:custGeom>
              <a:solidFill>
                <a:srgbClr val="00009E"/>
              </a:solidFill>
              <a:ln w="9525">
                <a:noFill/>
                <a:round/>
                <a:headEnd/>
                <a:tailEnd/>
              </a:ln>
            </p:spPr>
            <p:txBody>
              <a:bodyPr/>
              <a:lstStyle/>
              <a:p>
                <a:endParaRPr lang="en-IN"/>
              </a:p>
            </p:txBody>
          </p:sp>
          <p:sp>
            <p:nvSpPr>
              <p:cNvPr id="58477" name="Freeform 109"/>
              <p:cNvSpPr>
                <a:spLocks/>
              </p:cNvSpPr>
              <p:nvPr/>
            </p:nvSpPr>
            <p:spPr bwMode="auto">
              <a:xfrm>
                <a:off x="1513" y="3438"/>
                <a:ext cx="170" cy="458"/>
              </a:xfrm>
              <a:custGeom>
                <a:avLst/>
                <a:gdLst/>
                <a:ahLst/>
                <a:cxnLst>
                  <a:cxn ang="0">
                    <a:pos x="307" y="28"/>
                  </a:cxn>
                  <a:cxn ang="0">
                    <a:pos x="306" y="49"/>
                  </a:cxn>
                  <a:cxn ang="0">
                    <a:pos x="303" y="88"/>
                  </a:cxn>
                  <a:cxn ang="0">
                    <a:pos x="300" y="144"/>
                  </a:cxn>
                  <a:cxn ang="0">
                    <a:pos x="294" y="209"/>
                  </a:cxn>
                  <a:cxn ang="0">
                    <a:pos x="284" y="282"/>
                  </a:cxn>
                  <a:cxn ang="0">
                    <a:pos x="271" y="355"/>
                  </a:cxn>
                  <a:cxn ang="0">
                    <a:pos x="254" y="429"/>
                  </a:cxn>
                  <a:cxn ang="0">
                    <a:pos x="231" y="500"/>
                  </a:cxn>
                  <a:cxn ang="0">
                    <a:pos x="198" y="571"/>
                  </a:cxn>
                  <a:cxn ang="0">
                    <a:pos x="159" y="642"/>
                  </a:cxn>
                  <a:cxn ang="0">
                    <a:pos x="119" y="709"/>
                  </a:cxn>
                  <a:cxn ang="0">
                    <a:pos x="79" y="771"/>
                  </a:cxn>
                  <a:cxn ang="0">
                    <a:pos x="44" y="823"/>
                  </a:cxn>
                  <a:cxn ang="0">
                    <a:pos x="17" y="858"/>
                  </a:cxn>
                  <a:cxn ang="0">
                    <a:pos x="2" y="881"/>
                  </a:cxn>
                  <a:cxn ang="0">
                    <a:pos x="57" y="917"/>
                  </a:cxn>
                  <a:cxn ang="0">
                    <a:pos x="65" y="903"/>
                  </a:cxn>
                  <a:cxn ang="0">
                    <a:pos x="90" y="869"/>
                  </a:cxn>
                  <a:cxn ang="0">
                    <a:pos x="124" y="817"/>
                  </a:cxn>
                  <a:cxn ang="0">
                    <a:pos x="167" y="754"/>
                  </a:cxn>
                  <a:cxn ang="0">
                    <a:pos x="211" y="682"/>
                  </a:cxn>
                  <a:cxn ang="0">
                    <a:pos x="250" y="607"/>
                  </a:cxn>
                  <a:cxn ang="0">
                    <a:pos x="284" y="534"/>
                  </a:cxn>
                  <a:cxn ang="0">
                    <a:pos x="307" y="467"/>
                  </a:cxn>
                  <a:cxn ang="0">
                    <a:pos x="316" y="400"/>
                  </a:cxn>
                  <a:cxn ang="0">
                    <a:pos x="325" y="325"/>
                  </a:cxn>
                  <a:cxn ang="0">
                    <a:pos x="332" y="248"/>
                  </a:cxn>
                  <a:cxn ang="0">
                    <a:pos x="336" y="173"/>
                  </a:cxn>
                  <a:cxn ang="0">
                    <a:pos x="338" y="104"/>
                  </a:cxn>
                  <a:cxn ang="0">
                    <a:pos x="340" y="49"/>
                  </a:cxn>
                  <a:cxn ang="0">
                    <a:pos x="340" y="12"/>
                  </a:cxn>
                  <a:cxn ang="0">
                    <a:pos x="340" y="0"/>
                  </a:cxn>
                  <a:cxn ang="0">
                    <a:pos x="307" y="25"/>
                  </a:cxn>
                </a:cxnLst>
                <a:rect l="0" t="0" r="r" b="b"/>
                <a:pathLst>
                  <a:path w="340" h="917">
                    <a:moveTo>
                      <a:pt x="307" y="25"/>
                    </a:moveTo>
                    <a:lnTo>
                      <a:pt x="307" y="28"/>
                    </a:lnTo>
                    <a:lnTo>
                      <a:pt x="307" y="36"/>
                    </a:lnTo>
                    <a:lnTo>
                      <a:pt x="306" y="49"/>
                    </a:lnTo>
                    <a:lnTo>
                      <a:pt x="306" y="67"/>
                    </a:lnTo>
                    <a:lnTo>
                      <a:pt x="303" y="88"/>
                    </a:lnTo>
                    <a:lnTo>
                      <a:pt x="303" y="116"/>
                    </a:lnTo>
                    <a:lnTo>
                      <a:pt x="300" y="144"/>
                    </a:lnTo>
                    <a:lnTo>
                      <a:pt x="299" y="176"/>
                    </a:lnTo>
                    <a:lnTo>
                      <a:pt x="294" y="209"/>
                    </a:lnTo>
                    <a:lnTo>
                      <a:pt x="290" y="245"/>
                    </a:lnTo>
                    <a:lnTo>
                      <a:pt x="284" y="282"/>
                    </a:lnTo>
                    <a:lnTo>
                      <a:pt x="281" y="319"/>
                    </a:lnTo>
                    <a:lnTo>
                      <a:pt x="271" y="355"/>
                    </a:lnTo>
                    <a:lnTo>
                      <a:pt x="263" y="394"/>
                    </a:lnTo>
                    <a:lnTo>
                      <a:pt x="254" y="429"/>
                    </a:lnTo>
                    <a:lnTo>
                      <a:pt x="244" y="466"/>
                    </a:lnTo>
                    <a:lnTo>
                      <a:pt x="231" y="500"/>
                    </a:lnTo>
                    <a:lnTo>
                      <a:pt x="216" y="536"/>
                    </a:lnTo>
                    <a:lnTo>
                      <a:pt x="198" y="571"/>
                    </a:lnTo>
                    <a:lnTo>
                      <a:pt x="179" y="608"/>
                    </a:lnTo>
                    <a:lnTo>
                      <a:pt x="159" y="642"/>
                    </a:lnTo>
                    <a:lnTo>
                      <a:pt x="138" y="678"/>
                    </a:lnTo>
                    <a:lnTo>
                      <a:pt x="119" y="709"/>
                    </a:lnTo>
                    <a:lnTo>
                      <a:pt x="99" y="742"/>
                    </a:lnTo>
                    <a:lnTo>
                      <a:pt x="79" y="771"/>
                    </a:lnTo>
                    <a:lnTo>
                      <a:pt x="61" y="799"/>
                    </a:lnTo>
                    <a:lnTo>
                      <a:pt x="44" y="823"/>
                    </a:lnTo>
                    <a:lnTo>
                      <a:pt x="29" y="844"/>
                    </a:lnTo>
                    <a:lnTo>
                      <a:pt x="17" y="858"/>
                    </a:lnTo>
                    <a:lnTo>
                      <a:pt x="8" y="871"/>
                    </a:lnTo>
                    <a:lnTo>
                      <a:pt x="2" y="881"/>
                    </a:lnTo>
                    <a:lnTo>
                      <a:pt x="0" y="883"/>
                    </a:lnTo>
                    <a:lnTo>
                      <a:pt x="57" y="917"/>
                    </a:lnTo>
                    <a:lnTo>
                      <a:pt x="59" y="913"/>
                    </a:lnTo>
                    <a:lnTo>
                      <a:pt x="65" y="903"/>
                    </a:lnTo>
                    <a:lnTo>
                      <a:pt x="75" y="888"/>
                    </a:lnTo>
                    <a:lnTo>
                      <a:pt x="90" y="869"/>
                    </a:lnTo>
                    <a:lnTo>
                      <a:pt x="106" y="844"/>
                    </a:lnTo>
                    <a:lnTo>
                      <a:pt x="124" y="817"/>
                    </a:lnTo>
                    <a:lnTo>
                      <a:pt x="145" y="787"/>
                    </a:lnTo>
                    <a:lnTo>
                      <a:pt x="167" y="754"/>
                    </a:lnTo>
                    <a:lnTo>
                      <a:pt x="188" y="717"/>
                    </a:lnTo>
                    <a:lnTo>
                      <a:pt x="211" y="682"/>
                    </a:lnTo>
                    <a:lnTo>
                      <a:pt x="229" y="644"/>
                    </a:lnTo>
                    <a:lnTo>
                      <a:pt x="250" y="607"/>
                    </a:lnTo>
                    <a:lnTo>
                      <a:pt x="267" y="570"/>
                    </a:lnTo>
                    <a:lnTo>
                      <a:pt x="284" y="534"/>
                    </a:lnTo>
                    <a:lnTo>
                      <a:pt x="296" y="499"/>
                    </a:lnTo>
                    <a:lnTo>
                      <a:pt x="307" y="467"/>
                    </a:lnTo>
                    <a:lnTo>
                      <a:pt x="312" y="434"/>
                    </a:lnTo>
                    <a:lnTo>
                      <a:pt x="316" y="400"/>
                    </a:lnTo>
                    <a:lnTo>
                      <a:pt x="321" y="363"/>
                    </a:lnTo>
                    <a:lnTo>
                      <a:pt x="325" y="325"/>
                    </a:lnTo>
                    <a:lnTo>
                      <a:pt x="329" y="286"/>
                    </a:lnTo>
                    <a:lnTo>
                      <a:pt x="332" y="248"/>
                    </a:lnTo>
                    <a:lnTo>
                      <a:pt x="334" y="208"/>
                    </a:lnTo>
                    <a:lnTo>
                      <a:pt x="336" y="173"/>
                    </a:lnTo>
                    <a:lnTo>
                      <a:pt x="337" y="137"/>
                    </a:lnTo>
                    <a:lnTo>
                      <a:pt x="338" y="104"/>
                    </a:lnTo>
                    <a:lnTo>
                      <a:pt x="338" y="74"/>
                    </a:lnTo>
                    <a:lnTo>
                      <a:pt x="340" y="49"/>
                    </a:lnTo>
                    <a:lnTo>
                      <a:pt x="340" y="28"/>
                    </a:lnTo>
                    <a:lnTo>
                      <a:pt x="340" y="12"/>
                    </a:lnTo>
                    <a:lnTo>
                      <a:pt x="340" y="3"/>
                    </a:lnTo>
                    <a:lnTo>
                      <a:pt x="340" y="0"/>
                    </a:lnTo>
                    <a:lnTo>
                      <a:pt x="307" y="25"/>
                    </a:lnTo>
                    <a:lnTo>
                      <a:pt x="307" y="25"/>
                    </a:lnTo>
                    <a:close/>
                  </a:path>
                </a:pathLst>
              </a:custGeom>
              <a:solidFill>
                <a:srgbClr val="121F6E"/>
              </a:solidFill>
              <a:ln w="9525">
                <a:noFill/>
                <a:round/>
                <a:headEnd/>
                <a:tailEnd/>
              </a:ln>
            </p:spPr>
            <p:txBody>
              <a:bodyPr/>
              <a:lstStyle/>
              <a:p>
                <a:endParaRPr lang="en-IN"/>
              </a:p>
            </p:txBody>
          </p:sp>
          <p:sp>
            <p:nvSpPr>
              <p:cNvPr id="58478" name="Freeform 110"/>
              <p:cNvSpPr>
                <a:spLocks/>
              </p:cNvSpPr>
              <p:nvPr/>
            </p:nvSpPr>
            <p:spPr bwMode="auto">
              <a:xfrm>
                <a:off x="1542" y="3248"/>
                <a:ext cx="274" cy="126"/>
              </a:xfrm>
              <a:custGeom>
                <a:avLst/>
                <a:gdLst/>
                <a:ahLst/>
                <a:cxnLst>
                  <a:cxn ang="0">
                    <a:pos x="547" y="25"/>
                  </a:cxn>
                  <a:cxn ang="0">
                    <a:pos x="522" y="79"/>
                  </a:cxn>
                  <a:cxn ang="0">
                    <a:pos x="520" y="78"/>
                  </a:cxn>
                  <a:cxn ang="0">
                    <a:pos x="511" y="78"/>
                  </a:cxn>
                  <a:cxn ang="0">
                    <a:pos x="499" y="76"/>
                  </a:cxn>
                  <a:cxn ang="0">
                    <a:pos x="483" y="76"/>
                  </a:cxn>
                  <a:cxn ang="0">
                    <a:pos x="463" y="76"/>
                  </a:cxn>
                  <a:cxn ang="0">
                    <a:pos x="442" y="76"/>
                  </a:cxn>
                  <a:cxn ang="0">
                    <a:pos x="417" y="76"/>
                  </a:cxn>
                  <a:cxn ang="0">
                    <a:pos x="394" y="79"/>
                  </a:cxn>
                  <a:cxn ang="0">
                    <a:pos x="366" y="79"/>
                  </a:cxn>
                  <a:cxn ang="0">
                    <a:pos x="340" y="82"/>
                  </a:cxn>
                  <a:cxn ang="0">
                    <a:pos x="313" y="84"/>
                  </a:cxn>
                  <a:cxn ang="0">
                    <a:pos x="288" y="88"/>
                  </a:cxn>
                  <a:cxn ang="0">
                    <a:pos x="263" y="91"/>
                  </a:cxn>
                  <a:cxn ang="0">
                    <a:pos x="241" y="97"/>
                  </a:cxn>
                  <a:cxn ang="0">
                    <a:pos x="223" y="104"/>
                  </a:cxn>
                  <a:cxn ang="0">
                    <a:pos x="207" y="112"/>
                  </a:cxn>
                  <a:cxn ang="0">
                    <a:pos x="190" y="120"/>
                  </a:cxn>
                  <a:cxn ang="0">
                    <a:pos x="175" y="129"/>
                  </a:cxn>
                  <a:cxn ang="0">
                    <a:pos x="159" y="140"/>
                  </a:cxn>
                  <a:cxn ang="0">
                    <a:pos x="144" y="151"/>
                  </a:cxn>
                  <a:cxn ang="0">
                    <a:pos x="129" y="163"/>
                  </a:cxn>
                  <a:cxn ang="0">
                    <a:pos x="113" y="175"/>
                  </a:cxn>
                  <a:cxn ang="0">
                    <a:pos x="99" y="187"/>
                  </a:cxn>
                  <a:cxn ang="0">
                    <a:pos x="86" y="199"/>
                  </a:cxn>
                  <a:cxn ang="0">
                    <a:pos x="73" y="209"/>
                  </a:cxn>
                  <a:cxn ang="0">
                    <a:pos x="62" y="219"/>
                  </a:cxn>
                  <a:cxn ang="0">
                    <a:pos x="50" y="228"/>
                  </a:cxn>
                  <a:cxn ang="0">
                    <a:pos x="42" y="237"/>
                  </a:cxn>
                  <a:cxn ang="0">
                    <a:pos x="34" y="242"/>
                  </a:cxn>
                  <a:cxn ang="0">
                    <a:pos x="29" y="247"/>
                  </a:cxn>
                  <a:cxn ang="0">
                    <a:pos x="25" y="251"/>
                  </a:cxn>
                  <a:cxn ang="0">
                    <a:pos x="25" y="253"/>
                  </a:cxn>
                  <a:cxn ang="0">
                    <a:pos x="0" y="237"/>
                  </a:cxn>
                  <a:cxn ang="0">
                    <a:pos x="25" y="163"/>
                  </a:cxn>
                  <a:cxn ang="0">
                    <a:pos x="282" y="0"/>
                  </a:cxn>
                  <a:cxn ang="0">
                    <a:pos x="529" y="8"/>
                  </a:cxn>
                  <a:cxn ang="0">
                    <a:pos x="547" y="25"/>
                  </a:cxn>
                  <a:cxn ang="0">
                    <a:pos x="547" y="25"/>
                  </a:cxn>
                </a:cxnLst>
                <a:rect l="0" t="0" r="r" b="b"/>
                <a:pathLst>
                  <a:path w="547" h="253">
                    <a:moveTo>
                      <a:pt x="547" y="25"/>
                    </a:moveTo>
                    <a:lnTo>
                      <a:pt x="522" y="79"/>
                    </a:lnTo>
                    <a:lnTo>
                      <a:pt x="520" y="78"/>
                    </a:lnTo>
                    <a:lnTo>
                      <a:pt x="511" y="78"/>
                    </a:lnTo>
                    <a:lnTo>
                      <a:pt x="499" y="76"/>
                    </a:lnTo>
                    <a:lnTo>
                      <a:pt x="483" y="76"/>
                    </a:lnTo>
                    <a:lnTo>
                      <a:pt x="463" y="76"/>
                    </a:lnTo>
                    <a:lnTo>
                      <a:pt x="442" y="76"/>
                    </a:lnTo>
                    <a:lnTo>
                      <a:pt x="417" y="76"/>
                    </a:lnTo>
                    <a:lnTo>
                      <a:pt x="394" y="79"/>
                    </a:lnTo>
                    <a:lnTo>
                      <a:pt x="366" y="79"/>
                    </a:lnTo>
                    <a:lnTo>
                      <a:pt x="340" y="82"/>
                    </a:lnTo>
                    <a:lnTo>
                      <a:pt x="313" y="84"/>
                    </a:lnTo>
                    <a:lnTo>
                      <a:pt x="288" y="88"/>
                    </a:lnTo>
                    <a:lnTo>
                      <a:pt x="263" y="91"/>
                    </a:lnTo>
                    <a:lnTo>
                      <a:pt x="241" y="97"/>
                    </a:lnTo>
                    <a:lnTo>
                      <a:pt x="223" y="104"/>
                    </a:lnTo>
                    <a:lnTo>
                      <a:pt x="207" y="112"/>
                    </a:lnTo>
                    <a:lnTo>
                      <a:pt x="190" y="120"/>
                    </a:lnTo>
                    <a:lnTo>
                      <a:pt x="175" y="129"/>
                    </a:lnTo>
                    <a:lnTo>
                      <a:pt x="159" y="140"/>
                    </a:lnTo>
                    <a:lnTo>
                      <a:pt x="144" y="151"/>
                    </a:lnTo>
                    <a:lnTo>
                      <a:pt x="129" y="163"/>
                    </a:lnTo>
                    <a:lnTo>
                      <a:pt x="113" y="175"/>
                    </a:lnTo>
                    <a:lnTo>
                      <a:pt x="99" y="187"/>
                    </a:lnTo>
                    <a:lnTo>
                      <a:pt x="86" y="199"/>
                    </a:lnTo>
                    <a:lnTo>
                      <a:pt x="73" y="209"/>
                    </a:lnTo>
                    <a:lnTo>
                      <a:pt x="62" y="219"/>
                    </a:lnTo>
                    <a:lnTo>
                      <a:pt x="50" y="228"/>
                    </a:lnTo>
                    <a:lnTo>
                      <a:pt x="42" y="237"/>
                    </a:lnTo>
                    <a:lnTo>
                      <a:pt x="34" y="242"/>
                    </a:lnTo>
                    <a:lnTo>
                      <a:pt x="29" y="247"/>
                    </a:lnTo>
                    <a:lnTo>
                      <a:pt x="25" y="251"/>
                    </a:lnTo>
                    <a:lnTo>
                      <a:pt x="25" y="253"/>
                    </a:lnTo>
                    <a:lnTo>
                      <a:pt x="0" y="237"/>
                    </a:lnTo>
                    <a:lnTo>
                      <a:pt x="25" y="163"/>
                    </a:lnTo>
                    <a:lnTo>
                      <a:pt x="282" y="0"/>
                    </a:lnTo>
                    <a:lnTo>
                      <a:pt x="529" y="8"/>
                    </a:lnTo>
                    <a:lnTo>
                      <a:pt x="547" y="25"/>
                    </a:lnTo>
                    <a:lnTo>
                      <a:pt x="547" y="25"/>
                    </a:lnTo>
                    <a:close/>
                  </a:path>
                </a:pathLst>
              </a:custGeom>
              <a:solidFill>
                <a:srgbClr val="0017EB"/>
              </a:solidFill>
              <a:ln w="9525">
                <a:noFill/>
                <a:round/>
                <a:headEnd/>
                <a:tailEnd/>
              </a:ln>
            </p:spPr>
            <p:txBody>
              <a:bodyPr/>
              <a:lstStyle/>
              <a:p>
                <a:endParaRPr lang="en-IN"/>
              </a:p>
            </p:txBody>
          </p:sp>
          <p:sp>
            <p:nvSpPr>
              <p:cNvPr id="58479" name="Freeform 111"/>
              <p:cNvSpPr>
                <a:spLocks/>
              </p:cNvSpPr>
              <p:nvPr/>
            </p:nvSpPr>
            <p:spPr bwMode="auto">
              <a:xfrm>
                <a:off x="1536" y="3236"/>
                <a:ext cx="280" cy="132"/>
              </a:xfrm>
              <a:custGeom>
                <a:avLst/>
                <a:gdLst/>
                <a:ahLst/>
                <a:cxnLst>
                  <a:cxn ang="0">
                    <a:pos x="555" y="11"/>
                  </a:cxn>
                  <a:cxn ang="0">
                    <a:pos x="560" y="50"/>
                  </a:cxn>
                  <a:cxn ang="0">
                    <a:pos x="557" y="49"/>
                  </a:cxn>
                  <a:cxn ang="0">
                    <a:pos x="549" y="49"/>
                  </a:cxn>
                  <a:cxn ang="0">
                    <a:pos x="535" y="49"/>
                  </a:cxn>
                  <a:cxn ang="0">
                    <a:pos x="520" y="49"/>
                  </a:cxn>
                  <a:cxn ang="0">
                    <a:pos x="500" y="49"/>
                  </a:cxn>
                  <a:cxn ang="0">
                    <a:pos x="478" y="49"/>
                  </a:cxn>
                  <a:cxn ang="0">
                    <a:pos x="453" y="50"/>
                  </a:cxn>
                  <a:cxn ang="0">
                    <a:pos x="426" y="53"/>
                  </a:cxn>
                  <a:cxn ang="0">
                    <a:pos x="396" y="55"/>
                  </a:cxn>
                  <a:cxn ang="0">
                    <a:pos x="367" y="58"/>
                  </a:cxn>
                  <a:cxn ang="0">
                    <a:pos x="337" y="62"/>
                  </a:cxn>
                  <a:cxn ang="0">
                    <a:pos x="309" y="68"/>
                  </a:cxn>
                  <a:cxn ang="0">
                    <a:pos x="280" y="74"/>
                  </a:cxn>
                  <a:cxn ang="0">
                    <a:pos x="254" y="83"/>
                  </a:cxn>
                  <a:cxn ang="0">
                    <a:pos x="229" y="92"/>
                  </a:cxn>
                  <a:cxn ang="0">
                    <a:pos x="207" y="104"/>
                  </a:cxn>
                  <a:cxn ang="0">
                    <a:pos x="186" y="115"/>
                  </a:cxn>
                  <a:cxn ang="0">
                    <a:pos x="166" y="126"/>
                  </a:cxn>
                  <a:cxn ang="0">
                    <a:pos x="146" y="140"/>
                  </a:cxn>
                  <a:cxn ang="0">
                    <a:pos x="129" y="153"/>
                  </a:cxn>
                  <a:cxn ang="0">
                    <a:pos x="112" y="166"/>
                  </a:cxn>
                  <a:cxn ang="0">
                    <a:pos x="96" y="179"/>
                  </a:cxn>
                  <a:cxn ang="0">
                    <a:pos x="82" y="192"/>
                  </a:cxn>
                  <a:cxn ang="0">
                    <a:pos x="70" y="207"/>
                  </a:cxn>
                  <a:cxn ang="0">
                    <a:pos x="57" y="217"/>
                  </a:cxn>
                  <a:cxn ang="0">
                    <a:pos x="47" y="229"/>
                  </a:cxn>
                  <a:cxn ang="0">
                    <a:pos x="38" y="238"/>
                  </a:cxn>
                  <a:cxn ang="0">
                    <a:pos x="32" y="247"/>
                  </a:cxn>
                  <a:cxn ang="0">
                    <a:pos x="24" y="253"/>
                  </a:cxn>
                  <a:cxn ang="0">
                    <a:pos x="21" y="259"/>
                  </a:cxn>
                  <a:cxn ang="0">
                    <a:pos x="18" y="262"/>
                  </a:cxn>
                  <a:cxn ang="0">
                    <a:pos x="18" y="265"/>
                  </a:cxn>
                  <a:cxn ang="0">
                    <a:pos x="0" y="249"/>
                  </a:cxn>
                  <a:cxn ang="0">
                    <a:pos x="61" y="140"/>
                  </a:cxn>
                  <a:cxn ang="0">
                    <a:pos x="188" y="54"/>
                  </a:cxn>
                  <a:cxn ang="0">
                    <a:pos x="403" y="0"/>
                  </a:cxn>
                  <a:cxn ang="0">
                    <a:pos x="555" y="11"/>
                  </a:cxn>
                  <a:cxn ang="0">
                    <a:pos x="555" y="11"/>
                  </a:cxn>
                </a:cxnLst>
                <a:rect l="0" t="0" r="r" b="b"/>
                <a:pathLst>
                  <a:path w="560" h="265">
                    <a:moveTo>
                      <a:pt x="555" y="11"/>
                    </a:moveTo>
                    <a:lnTo>
                      <a:pt x="560" y="50"/>
                    </a:lnTo>
                    <a:lnTo>
                      <a:pt x="557" y="49"/>
                    </a:lnTo>
                    <a:lnTo>
                      <a:pt x="549" y="49"/>
                    </a:lnTo>
                    <a:lnTo>
                      <a:pt x="535" y="49"/>
                    </a:lnTo>
                    <a:lnTo>
                      <a:pt x="520" y="49"/>
                    </a:lnTo>
                    <a:lnTo>
                      <a:pt x="500" y="49"/>
                    </a:lnTo>
                    <a:lnTo>
                      <a:pt x="478" y="49"/>
                    </a:lnTo>
                    <a:lnTo>
                      <a:pt x="453" y="50"/>
                    </a:lnTo>
                    <a:lnTo>
                      <a:pt x="426" y="53"/>
                    </a:lnTo>
                    <a:lnTo>
                      <a:pt x="396" y="55"/>
                    </a:lnTo>
                    <a:lnTo>
                      <a:pt x="367" y="58"/>
                    </a:lnTo>
                    <a:lnTo>
                      <a:pt x="337" y="62"/>
                    </a:lnTo>
                    <a:lnTo>
                      <a:pt x="309" y="68"/>
                    </a:lnTo>
                    <a:lnTo>
                      <a:pt x="280" y="74"/>
                    </a:lnTo>
                    <a:lnTo>
                      <a:pt x="254" y="83"/>
                    </a:lnTo>
                    <a:lnTo>
                      <a:pt x="229" y="92"/>
                    </a:lnTo>
                    <a:lnTo>
                      <a:pt x="207" y="104"/>
                    </a:lnTo>
                    <a:lnTo>
                      <a:pt x="186" y="115"/>
                    </a:lnTo>
                    <a:lnTo>
                      <a:pt x="166" y="126"/>
                    </a:lnTo>
                    <a:lnTo>
                      <a:pt x="146" y="140"/>
                    </a:lnTo>
                    <a:lnTo>
                      <a:pt x="129" y="153"/>
                    </a:lnTo>
                    <a:lnTo>
                      <a:pt x="112" y="166"/>
                    </a:lnTo>
                    <a:lnTo>
                      <a:pt x="96" y="179"/>
                    </a:lnTo>
                    <a:lnTo>
                      <a:pt x="82" y="192"/>
                    </a:lnTo>
                    <a:lnTo>
                      <a:pt x="70" y="207"/>
                    </a:lnTo>
                    <a:lnTo>
                      <a:pt x="57" y="217"/>
                    </a:lnTo>
                    <a:lnTo>
                      <a:pt x="47" y="229"/>
                    </a:lnTo>
                    <a:lnTo>
                      <a:pt x="38" y="238"/>
                    </a:lnTo>
                    <a:lnTo>
                      <a:pt x="32" y="247"/>
                    </a:lnTo>
                    <a:lnTo>
                      <a:pt x="24" y="253"/>
                    </a:lnTo>
                    <a:lnTo>
                      <a:pt x="21" y="259"/>
                    </a:lnTo>
                    <a:lnTo>
                      <a:pt x="18" y="262"/>
                    </a:lnTo>
                    <a:lnTo>
                      <a:pt x="18" y="265"/>
                    </a:lnTo>
                    <a:lnTo>
                      <a:pt x="0" y="249"/>
                    </a:lnTo>
                    <a:lnTo>
                      <a:pt x="61" y="140"/>
                    </a:lnTo>
                    <a:lnTo>
                      <a:pt x="188" y="54"/>
                    </a:lnTo>
                    <a:lnTo>
                      <a:pt x="403" y="0"/>
                    </a:lnTo>
                    <a:lnTo>
                      <a:pt x="555" y="11"/>
                    </a:lnTo>
                    <a:lnTo>
                      <a:pt x="555" y="11"/>
                    </a:lnTo>
                    <a:close/>
                  </a:path>
                </a:pathLst>
              </a:custGeom>
              <a:solidFill>
                <a:srgbClr val="0000BD"/>
              </a:solidFill>
              <a:ln w="9525">
                <a:noFill/>
                <a:round/>
                <a:headEnd/>
                <a:tailEnd/>
              </a:ln>
            </p:spPr>
            <p:txBody>
              <a:bodyPr/>
              <a:lstStyle/>
              <a:p>
                <a:endParaRPr lang="en-IN"/>
              </a:p>
            </p:txBody>
          </p:sp>
          <p:sp>
            <p:nvSpPr>
              <p:cNvPr id="58480" name="Freeform 112"/>
              <p:cNvSpPr>
                <a:spLocks/>
              </p:cNvSpPr>
              <p:nvPr/>
            </p:nvSpPr>
            <p:spPr bwMode="auto">
              <a:xfrm>
                <a:off x="1528" y="3222"/>
                <a:ext cx="285" cy="140"/>
              </a:xfrm>
              <a:custGeom>
                <a:avLst/>
                <a:gdLst/>
                <a:ahLst/>
                <a:cxnLst>
                  <a:cxn ang="0">
                    <a:pos x="544" y="0"/>
                  </a:cxn>
                  <a:cxn ang="0">
                    <a:pos x="532" y="0"/>
                  </a:cxn>
                  <a:cxn ang="0">
                    <a:pos x="511" y="0"/>
                  </a:cxn>
                  <a:cxn ang="0">
                    <a:pos x="479" y="0"/>
                  </a:cxn>
                  <a:cxn ang="0">
                    <a:pos x="438" y="3"/>
                  </a:cxn>
                  <a:cxn ang="0">
                    <a:pos x="388" y="10"/>
                  </a:cxn>
                  <a:cxn ang="0">
                    <a:pos x="332" y="20"/>
                  </a:cxn>
                  <a:cxn ang="0">
                    <a:pos x="269" y="37"/>
                  </a:cxn>
                  <a:cxn ang="0">
                    <a:pos x="202" y="61"/>
                  </a:cxn>
                  <a:cxn ang="0">
                    <a:pos x="144" y="91"/>
                  </a:cxn>
                  <a:cxn ang="0">
                    <a:pos x="96" y="124"/>
                  </a:cxn>
                  <a:cxn ang="0">
                    <a:pos x="61" y="158"/>
                  </a:cxn>
                  <a:cxn ang="0">
                    <a:pos x="34" y="190"/>
                  </a:cxn>
                  <a:cxn ang="0">
                    <a:pos x="16" y="218"/>
                  </a:cxn>
                  <a:cxn ang="0">
                    <a:pos x="4" y="240"/>
                  </a:cxn>
                  <a:cxn ang="0">
                    <a:pos x="0" y="252"/>
                  </a:cxn>
                  <a:cxn ang="0">
                    <a:pos x="19" y="281"/>
                  </a:cxn>
                  <a:cxn ang="0">
                    <a:pos x="21" y="273"/>
                  </a:cxn>
                  <a:cxn ang="0">
                    <a:pos x="36" y="253"/>
                  </a:cxn>
                  <a:cxn ang="0">
                    <a:pos x="55" y="225"/>
                  </a:cxn>
                  <a:cxn ang="0">
                    <a:pos x="83" y="195"/>
                  </a:cxn>
                  <a:cxn ang="0">
                    <a:pos x="115" y="161"/>
                  </a:cxn>
                  <a:cxn ang="0">
                    <a:pos x="154" y="128"/>
                  </a:cxn>
                  <a:cxn ang="0">
                    <a:pos x="196" y="102"/>
                  </a:cxn>
                  <a:cxn ang="0">
                    <a:pos x="244" y="83"/>
                  </a:cxn>
                  <a:cxn ang="0">
                    <a:pos x="294" y="70"/>
                  </a:cxn>
                  <a:cxn ang="0">
                    <a:pos x="348" y="61"/>
                  </a:cxn>
                  <a:cxn ang="0">
                    <a:pos x="401" y="53"/>
                  </a:cxn>
                  <a:cxn ang="0">
                    <a:pos x="455" y="48"/>
                  </a:cxn>
                  <a:cxn ang="0">
                    <a:pos x="500" y="43"/>
                  </a:cxn>
                  <a:cxn ang="0">
                    <a:pos x="538" y="40"/>
                  </a:cxn>
                  <a:cxn ang="0">
                    <a:pos x="562" y="39"/>
                  </a:cxn>
                  <a:cxn ang="0">
                    <a:pos x="571" y="39"/>
                  </a:cxn>
                  <a:cxn ang="0">
                    <a:pos x="546" y="2"/>
                  </a:cxn>
                </a:cxnLst>
                <a:rect l="0" t="0" r="r" b="b"/>
                <a:pathLst>
                  <a:path w="571" h="281">
                    <a:moveTo>
                      <a:pt x="546" y="2"/>
                    </a:moveTo>
                    <a:lnTo>
                      <a:pt x="544" y="0"/>
                    </a:lnTo>
                    <a:lnTo>
                      <a:pt x="540" y="0"/>
                    </a:lnTo>
                    <a:lnTo>
                      <a:pt x="532" y="0"/>
                    </a:lnTo>
                    <a:lnTo>
                      <a:pt x="523" y="0"/>
                    </a:lnTo>
                    <a:lnTo>
                      <a:pt x="511" y="0"/>
                    </a:lnTo>
                    <a:lnTo>
                      <a:pt x="496" y="0"/>
                    </a:lnTo>
                    <a:lnTo>
                      <a:pt x="479" y="0"/>
                    </a:lnTo>
                    <a:lnTo>
                      <a:pt x="461" y="2"/>
                    </a:lnTo>
                    <a:lnTo>
                      <a:pt x="438" y="3"/>
                    </a:lnTo>
                    <a:lnTo>
                      <a:pt x="415" y="6"/>
                    </a:lnTo>
                    <a:lnTo>
                      <a:pt x="388" y="10"/>
                    </a:lnTo>
                    <a:lnTo>
                      <a:pt x="362" y="15"/>
                    </a:lnTo>
                    <a:lnTo>
                      <a:pt x="332" y="20"/>
                    </a:lnTo>
                    <a:lnTo>
                      <a:pt x="302" y="28"/>
                    </a:lnTo>
                    <a:lnTo>
                      <a:pt x="269" y="37"/>
                    </a:lnTo>
                    <a:lnTo>
                      <a:pt x="236" y="50"/>
                    </a:lnTo>
                    <a:lnTo>
                      <a:pt x="202" y="61"/>
                    </a:lnTo>
                    <a:lnTo>
                      <a:pt x="171" y="75"/>
                    </a:lnTo>
                    <a:lnTo>
                      <a:pt x="144" y="91"/>
                    </a:lnTo>
                    <a:lnTo>
                      <a:pt x="119" y="108"/>
                    </a:lnTo>
                    <a:lnTo>
                      <a:pt x="96" y="124"/>
                    </a:lnTo>
                    <a:lnTo>
                      <a:pt x="78" y="143"/>
                    </a:lnTo>
                    <a:lnTo>
                      <a:pt x="61" y="158"/>
                    </a:lnTo>
                    <a:lnTo>
                      <a:pt x="48" y="175"/>
                    </a:lnTo>
                    <a:lnTo>
                      <a:pt x="34" y="190"/>
                    </a:lnTo>
                    <a:lnTo>
                      <a:pt x="24" y="206"/>
                    </a:lnTo>
                    <a:lnTo>
                      <a:pt x="16" y="218"/>
                    </a:lnTo>
                    <a:lnTo>
                      <a:pt x="9" y="231"/>
                    </a:lnTo>
                    <a:lnTo>
                      <a:pt x="4" y="240"/>
                    </a:lnTo>
                    <a:lnTo>
                      <a:pt x="2" y="247"/>
                    </a:lnTo>
                    <a:lnTo>
                      <a:pt x="0" y="252"/>
                    </a:lnTo>
                    <a:lnTo>
                      <a:pt x="0" y="253"/>
                    </a:lnTo>
                    <a:lnTo>
                      <a:pt x="19" y="281"/>
                    </a:lnTo>
                    <a:lnTo>
                      <a:pt x="19" y="278"/>
                    </a:lnTo>
                    <a:lnTo>
                      <a:pt x="21" y="273"/>
                    </a:lnTo>
                    <a:lnTo>
                      <a:pt x="27" y="264"/>
                    </a:lnTo>
                    <a:lnTo>
                      <a:pt x="36" y="253"/>
                    </a:lnTo>
                    <a:lnTo>
                      <a:pt x="44" y="240"/>
                    </a:lnTo>
                    <a:lnTo>
                      <a:pt x="55" y="225"/>
                    </a:lnTo>
                    <a:lnTo>
                      <a:pt x="67" y="211"/>
                    </a:lnTo>
                    <a:lnTo>
                      <a:pt x="83" y="195"/>
                    </a:lnTo>
                    <a:lnTo>
                      <a:pt x="98" y="178"/>
                    </a:lnTo>
                    <a:lnTo>
                      <a:pt x="115" y="161"/>
                    </a:lnTo>
                    <a:lnTo>
                      <a:pt x="133" y="144"/>
                    </a:lnTo>
                    <a:lnTo>
                      <a:pt x="154" y="128"/>
                    </a:lnTo>
                    <a:lnTo>
                      <a:pt x="174" y="114"/>
                    </a:lnTo>
                    <a:lnTo>
                      <a:pt x="196" y="102"/>
                    </a:lnTo>
                    <a:lnTo>
                      <a:pt x="219" y="91"/>
                    </a:lnTo>
                    <a:lnTo>
                      <a:pt x="244" y="83"/>
                    </a:lnTo>
                    <a:lnTo>
                      <a:pt x="267" y="77"/>
                    </a:lnTo>
                    <a:lnTo>
                      <a:pt x="294" y="70"/>
                    </a:lnTo>
                    <a:lnTo>
                      <a:pt x="320" y="65"/>
                    </a:lnTo>
                    <a:lnTo>
                      <a:pt x="348" y="61"/>
                    </a:lnTo>
                    <a:lnTo>
                      <a:pt x="375" y="57"/>
                    </a:lnTo>
                    <a:lnTo>
                      <a:pt x="401" y="53"/>
                    </a:lnTo>
                    <a:lnTo>
                      <a:pt x="429" y="50"/>
                    </a:lnTo>
                    <a:lnTo>
                      <a:pt x="455" y="48"/>
                    </a:lnTo>
                    <a:lnTo>
                      <a:pt x="479" y="45"/>
                    </a:lnTo>
                    <a:lnTo>
                      <a:pt x="500" y="43"/>
                    </a:lnTo>
                    <a:lnTo>
                      <a:pt x="520" y="41"/>
                    </a:lnTo>
                    <a:lnTo>
                      <a:pt x="538" y="40"/>
                    </a:lnTo>
                    <a:lnTo>
                      <a:pt x="551" y="39"/>
                    </a:lnTo>
                    <a:lnTo>
                      <a:pt x="562" y="39"/>
                    </a:lnTo>
                    <a:lnTo>
                      <a:pt x="569" y="39"/>
                    </a:lnTo>
                    <a:lnTo>
                      <a:pt x="571" y="39"/>
                    </a:lnTo>
                    <a:lnTo>
                      <a:pt x="546" y="2"/>
                    </a:lnTo>
                    <a:lnTo>
                      <a:pt x="546" y="2"/>
                    </a:lnTo>
                    <a:close/>
                  </a:path>
                </a:pathLst>
              </a:custGeom>
              <a:solidFill>
                <a:srgbClr val="121F6E"/>
              </a:solidFill>
              <a:ln w="9525">
                <a:noFill/>
                <a:round/>
                <a:headEnd/>
                <a:tailEnd/>
              </a:ln>
            </p:spPr>
            <p:txBody>
              <a:bodyPr/>
              <a:lstStyle/>
              <a:p>
                <a:endParaRPr lang="en-IN"/>
              </a:p>
            </p:txBody>
          </p:sp>
          <p:sp>
            <p:nvSpPr>
              <p:cNvPr id="58481" name="Freeform 113"/>
              <p:cNvSpPr>
                <a:spLocks/>
              </p:cNvSpPr>
              <p:nvPr/>
            </p:nvSpPr>
            <p:spPr bwMode="auto">
              <a:xfrm>
                <a:off x="1190" y="3604"/>
                <a:ext cx="1019" cy="607"/>
              </a:xfrm>
              <a:custGeom>
                <a:avLst/>
                <a:gdLst/>
                <a:ahLst/>
                <a:cxnLst>
                  <a:cxn ang="0">
                    <a:pos x="10" y="0"/>
                  </a:cxn>
                  <a:cxn ang="0">
                    <a:pos x="329" y="134"/>
                  </a:cxn>
                  <a:cxn ang="0">
                    <a:pos x="386" y="388"/>
                  </a:cxn>
                  <a:cxn ang="0">
                    <a:pos x="815" y="529"/>
                  </a:cxn>
                  <a:cxn ang="0">
                    <a:pos x="903" y="625"/>
                  </a:cxn>
                  <a:cxn ang="0">
                    <a:pos x="1479" y="748"/>
                  </a:cxn>
                  <a:cxn ang="0">
                    <a:pos x="1504" y="866"/>
                  </a:cxn>
                  <a:cxn ang="0">
                    <a:pos x="1707" y="1003"/>
                  </a:cxn>
                  <a:cxn ang="0">
                    <a:pos x="1828" y="985"/>
                  </a:cxn>
                  <a:cxn ang="0">
                    <a:pos x="2038" y="1145"/>
                  </a:cxn>
                  <a:cxn ang="0">
                    <a:pos x="1958" y="1215"/>
                  </a:cxn>
                  <a:cxn ang="0">
                    <a:pos x="1824" y="1099"/>
                  </a:cxn>
                  <a:cxn ang="0">
                    <a:pos x="1709" y="1103"/>
                  </a:cxn>
                  <a:cxn ang="0">
                    <a:pos x="1488" y="958"/>
                  </a:cxn>
                  <a:cxn ang="0">
                    <a:pos x="1458" y="866"/>
                  </a:cxn>
                  <a:cxn ang="0">
                    <a:pos x="898" y="748"/>
                  </a:cxn>
                  <a:cxn ang="0">
                    <a:pos x="823" y="657"/>
                  </a:cxn>
                  <a:cxn ang="0">
                    <a:pos x="358" y="484"/>
                  </a:cxn>
                  <a:cxn ang="0">
                    <a:pos x="288" y="236"/>
                  </a:cxn>
                  <a:cxn ang="0">
                    <a:pos x="0" y="109"/>
                  </a:cxn>
                  <a:cxn ang="0">
                    <a:pos x="10" y="0"/>
                  </a:cxn>
                  <a:cxn ang="0">
                    <a:pos x="10" y="0"/>
                  </a:cxn>
                </a:cxnLst>
                <a:rect l="0" t="0" r="r" b="b"/>
                <a:pathLst>
                  <a:path w="2038" h="1215">
                    <a:moveTo>
                      <a:pt x="10" y="0"/>
                    </a:moveTo>
                    <a:lnTo>
                      <a:pt x="329" y="134"/>
                    </a:lnTo>
                    <a:lnTo>
                      <a:pt x="386" y="388"/>
                    </a:lnTo>
                    <a:lnTo>
                      <a:pt x="815" y="529"/>
                    </a:lnTo>
                    <a:lnTo>
                      <a:pt x="903" y="625"/>
                    </a:lnTo>
                    <a:lnTo>
                      <a:pt x="1479" y="748"/>
                    </a:lnTo>
                    <a:lnTo>
                      <a:pt x="1504" y="866"/>
                    </a:lnTo>
                    <a:lnTo>
                      <a:pt x="1707" y="1003"/>
                    </a:lnTo>
                    <a:lnTo>
                      <a:pt x="1828" y="985"/>
                    </a:lnTo>
                    <a:lnTo>
                      <a:pt x="2038" y="1145"/>
                    </a:lnTo>
                    <a:lnTo>
                      <a:pt x="1958" y="1215"/>
                    </a:lnTo>
                    <a:lnTo>
                      <a:pt x="1824" y="1099"/>
                    </a:lnTo>
                    <a:lnTo>
                      <a:pt x="1709" y="1103"/>
                    </a:lnTo>
                    <a:lnTo>
                      <a:pt x="1488" y="958"/>
                    </a:lnTo>
                    <a:lnTo>
                      <a:pt x="1458" y="866"/>
                    </a:lnTo>
                    <a:lnTo>
                      <a:pt x="898" y="748"/>
                    </a:lnTo>
                    <a:lnTo>
                      <a:pt x="823" y="657"/>
                    </a:lnTo>
                    <a:lnTo>
                      <a:pt x="358" y="484"/>
                    </a:lnTo>
                    <a:lnTo>
                      <a:pt x="288" y="236"/>
                    </a:lnTo>
                    <a:lnTo>
                      <a:pt x="0" y="109"/>
                    </a:lnTo>
                    <a:lnTo>
                      <a:pt x="10" y="0"/>
                    </a:lnTo>
                    <a:lnTo>
                      <a:pt x="10" y="0"/>
                    </a:lnTo>
                    <a:close/>
                  </a:path>
                </a:pathLst>
              </a:custGeom>
              <a:solidFill>
                <a:schemeClr val="folHlink"/>
              </a:solidFill>
              <a:ln w="9525">
                <a:noFill/>
                <a:round/>
                <a:headEnd/>
                <a:tailEnd/>
              </a:ln>
            </p:spPr>
            <p:txBody>
              <a:bodyPr/>
              <a:lstStyle/>
              <a:p>
                <a:endParaRPr lang="en-IN"/>
              </a:p>
            </p:txBody>
          </p:sp>
          <p:sp>
            <p:nvSpPr>
              <p:cNvPr id="58482" name="Freeform 114"/>
              <p:cNvSpPr>
                <a:spLocks/>
              </p:cNvSpPr>
              <p:nvPr/>
            </p:nvSpPr>
            <p:spPr bwMode="auto">
              <a:xfrm>
                <a:off x="1956" y="2922"/>
                <a:ext cx="564" cy="1002"/>
              </a:xfrm>
              <a:custGeom>
                <a:avLst/>
                <a:gdLst/>
                <a:ahLst/>
                <a:cxnLst>
                  <a:cxn ang="0">
                    <a:pos x="0" y="0"/>
                  </a:cxn>
                  <a:cxn ang="0">
                    <a:pos x="171" y="218"/>
                  </a:cxn>
                  <a:cxn ang="0">
                    <a:pos x="248" y="621"/>
                  </a:cxn>
                  <a:cxn ang="0">
                    <a:pos x="529" y="831"/>
                  </a:cxn>
                  <a:cxn ang="0">
                    <a:pos x="617" y="1270"/>
                  </a:cxn>
                  <a:cxn ang="0">
                    <a:pos x="852" y="1620"/>
                  </a:cxn>
                  <a:cxn ang="0">
                    <a:pos x="975" y="1655"/>
                  </a:cxn>
                  <a:cxn ang="0">
                    <a:pos x="1067" y="2003"/>
                  </a:cxn>
                  <a:cxn ang="0">
                    <a:pos x="1127" y="1951"/>
                  </a:cxn>
                  <a:cxn ang="0">
                    <a:pos x="1036" y="1612"/>
                  </a:cxn>
                  <a:cxn ang="0">
                    <a:pos x="909" y="1576"/>
                  </a:cxn>
                  <a:cxn ang="0">
                    <a:pos x="673" y="1247"/>
                  </a:cxn>
                  <a:cxn ang="0">
                    <a:pos x="584" y="788"/>
                  </a:cxn>
                  <a:cxn ang="0">
                    <a:pos x="296" y="577"/>
                  </a:cxn>
                  <a:cxn ang="0">
                    <a:pos x="231" y="184"/>
                  </a:cxn>
                  <a:cxn ang="0">
                    <a:pos x="108" y="11"/>
                  </a:cxn>
                  <a:cxn ang="0">
                    <a:pos x="0" y="0"/>
                  </a:cxn>
                  <a:cxn ang="0">
                    <a:pos x="0" y="0"/>
                  </a:cxn>
                </a:cxnLst>
                <a:rect l="0" t="0" r="r" b="b"/>
                <a:pathLst>
                  <a:path w="1127" h="2003">
                    <a:moveTo>
                      <a:pt x="0" y="0"/>
                    </a:moveTo>
                    <a:lnTo>
                      <a:pt x="171" y="218"/>
                    </a:lnTo>
                    <a:lnTo>
                      <a:pt x="248" y="621"/>
                    </a:lnTo>
                    <a:lnTo>
                      <a:pt x="529" y="831"/>
                    </a:lnTo>
                    <a:lnTo>
                      <a:pt x="617" y="1270"/>
                    </a:lnTo>
                    <a:lnTo>
                      <a:pt x="852" y="1620"/>
                    </a:lnTo>
                    <a:lnTo>
                      <a:pt x="975" y="1655"/>
                    </a:lnTo>
                    <a:lnTo>
                      <a:pt x="1067" y="2003"/>
                    </a:lnTo>
                    <a:lnTo>
                      <a:pt x="1127" y="1951"/>
                    </a:lnTo>
                    <a:lnTo>
                      <a:pt x="1036" y="1612"/>
                    </a:lnTo>
                    <a:lnTo>
                      <a:pt x="909" y="1576"/>
                    </a:lnTo>
                    <a:lnTo>
                      <a:pt x="673" y="1247"/>
                    </a:lnTo>
                    <a:lnTo>
                      <a:pt x="584" y="788"/>
                    </a:lnTo>
                    <a:lnTo>
                      <a:pt x="296" y="577"/>
                    </a:lnTo>
                    <a:lnTo>
                      <a:pt x="231" y="184"/>
                    </a:lnTo>
                    <a:lnTo>
                      <a:pt x="108" y="11"/>
                    </a:lnTo>
                    <a:lnTo>
                      <a:pt x="0" y="0"/>
                    </a:lnTo>
                    <a:lnTo>
                      <a:pt x="0" y="0"/>
                    </a:lnTo>
                    <a:close/>
                  </a:path>
                </a:pathLst>
              </a:custGeom>
              <a:solidFill>
                <a:schemeClr val="folHlink"/>
              </a:solidFill>
              <a:ln w="9525">
                <a:noFill/>
                <a:round/>
                <a:headEnd/>
                <a:tailEnd/>
              </a:ln>
            </p:spPr>
            <p:txBody>
              <a:bodyPr/>
              <a:lstStyle/>
              <a:p>
                <a:endParaRPr lang="en-IN"/>
              </a:p>
            </p:txBody>
          </p:sp>
        </p:grpSp>
      </p:grpSp>
      <p:grpSp>
        <p:nvGrpSpPr>
          <p:cNvPr id="6" name="Group 123"/>
          <p:cNvGrpSpPr>
            <a:grpSpLocks/>
          </p:cNvGrpSpPr>
          <p:nvPr/>
        </p:nvGrpSpPr>
        <p:grpSpPr bwMode="auto">
          <a:xfrm>
            <a:off x="7354889" y="3395664"/>
            <a:ext cx="2663825" cy="3343275"/>
            <a:chOff x="3673" y="2139"/>
            <a:chExt cx="1678" cy="2106"/>
          </a:xfrm>
        </p:grpSpPr>
        <p:grpSp>
          <p:nvGrpSpPr>
            <p:cNvPr id="7" name="Group 118"/>
            <p:cNvGrpSpPr>
              <a:grpSpLocks/>
            </p:cNvGrpSpPr>
            <p:nvPr/>
          </p:nvGrpSpPr>
          <p:grpSpPr bwMode="auto">
            <a:xfrm>
              <a:off x="3673" y="2139"/>
              <a:ext cx="1678" cy="1029"/>
              <a:chOff x="3673" y="2043"/>
              <a:chExt cx="1678" cy="1029"/>
            </a:xfrm>
          </p:grpSpPr>
          <p:grpSp>
            <p:nvGrpSpPr>
              <p:cNvPr id="8" name="Group 117"/>
              <p:cNvGrpSpPr>
                <a:grpSpLocks/>
              </p:cNvGrpSpPr>
              <p:nvPr/>
            </p:nvGrpSpPr>
            <p:grpSpPr bwMode="auto">
              <a:xfrm>
                <a:off x="3696" y="2043"/>
                <a:ext cx="1632" cy="1029"/>
                <a:chOff x="3696" y="2043"/>
                <a:chExt cx="1632" cy="1029"/>
              </a:xfrm>
            </p:grpSpPr>
            <p:sp>
              <p:nvSpPr>
                <p:cNvPr id="58383" name="Freeform 15"/>
                <p:cNvSpPr>
                  <a:spLocks/>
                </p:cNvSpPr>
                <p:nvPr/>
              </p:nvSpPr>
              <p:spPr bwMode="auto">
                <a:xfrm>
                  <a:off x="3696" y="2043"/>
                  <a:ext cx="1632" cy="1029"/>
                </a:xfrm>
                <a:custGeom>
                  <a:avLst/>
                  <a:gdLst/>
                  <a:ahLst/>
                  <a:cxnLst>
                    <a:cxn ang="0">
                      <a:pos x="271" y="0"/>
                    </a:cxn>
                    <a:cxn ang="0">
                      <a:pos x="211" y="5"/>
                    </a:cxn>
                    <a:cxn ang="0">
                      <a:pos x="161" y="10"/>
                    </a:cxn>
                    <a:cxn ang="0">
                      <a:pos x="76" y="39"/>
                    </a:cxn>
                    <a:cxn ang="0">
                      <a:pos x="42" y="59"/>
                    </a:cxn>
                    <a:cxn ang="0">
                      <a:pos x="26" y="83"/>
                    </a:cxn>
                    <a:cxn ang="0">
                      <a:pos x="9" y="107"/>
                    </a:cxn>
                    <a:cxn ang="0">
                      <a:pos x="0" y="137"/>
                    </a:cxn>
                    <a:cxn ang="0">
                      <a:pos x="0" y="478"/>
                    </a:cxn>
                    <a:cxn ang="0">
                      <a:pos x="0" y="682"/>
                    </a:cxn>
                    <a:cxn ang="0">
                      <a:pos x="9" y="707"/>
                    </a:cxn>
                    <a:cxn ang="0">
                      <a:pos x="26" y="736"/>
                    </a:cxn>
                    <a:cxn ang="0">
                      <a:pos x="42" y="755"/>
                    </a:cxn>
                    <a:cxn ang="0">
                      <a:pos x="76" y="775"/>
                    </a:cxn>
                    <a:cxn ang="0">
                      <a:pos x="161" y="804"/>
                    </a:cxn>
                    <a:cxn ang="0">
                      <a:pos x="211" y="809"/>
                    </a:cxn>
                    <a:cxn ang="0">
                      <a:pos x="271" y="814"/>
                    </a:cxn>
                    <a:cxn ang="0">
                      <a:pos x="389" y="1028"/>
                    </a:cxn>
                    <a:cxn ang="0">
                      <a:pos x="676" y="814"/>
                    </a:cxn>
                    <a:cxn ang="0">
                      <a:pos x="1361" y="814"/>
                    </a:cxn>
                    <a:cxn ang="0">
                      <a:pos x="1411" y="809"/>
                    </a:cxn>
                    <a:cxn ang="0">
                      <a:pos x="1462" y="804"/>
                    </a:cxn>
                    <a:cxn ang="0">
                      <a:pos x="1547" y="775"/>
                    </a:cxn>
                    <a:cxn ang="0">
                      <a:pos x="1580" y="755"/>
                    </a:cxn>
                    <a:cxn ang="0">
                      <a:pos x="1606" y="736"/>
                    </a:cxn>
                    <a:cxn ang="0">
                      <a:pos x="1623" y="707"/>
                    </a:cxn>
                    <a:cxn ang="0">
                      <a:pos x="1631" y="682"/>
                    </a:cxn>
                    <a:cxn ang="0">
                      <a:pos x="1631" y="478"/>
                    </a:cxn>
                    <a:cxn ang="0">
                      <a:pos x="1631" y="137"/>
                    </a:cxn>
                    <a:cxn ang="0">
                      <a:pos x="1623" y="107"/>
                    </a:cxn>
                    <a:cxn ang="0">
                      <a:pos x="1606" y="83"/>
                    </a:cxn>
                    <a:cxn ang="0">
                      <a:pos x="1580" y="59"/>
                    </a:cxn>
                    <a:cxn ang="0">
                      <a:pos x="1547" y="39"/>
                    </a:cxn>
                    <a:cxn ang="0">
                      <a:pos x="1462" y="10"/>
                    </a:cxn>
                    <a:cxn ang="0">
                      <a:pos x="1411" y="5"/>
                    </a:cxn>
                    <a:cxn ang="0">
                      <a:pos x="1361" y="0"/>
                    </a:cxn>
                    <a:cxn ang="0">
                      <a:pos x="676" y="0"/>
                    </a:cxn>
                    <a:cxn ang="0">
                      <a:pos x="271" y="0"/>
                    </a:cxn>
                  </a:cxnLst>
                  <a:rect l="0" t="0" r="r" b="b"/>
                  <a:pathLst>
                    <a:path w="1632" h="1029">
                      <a:moveTo>
                        <a:pt x="271" y="0"/>
                      </a:moveTo>
                      <a:lnTo>
                        <a:pt x="211" y="5"/>
                      </a:lnTo>
                      <a:lnTo>
                        <a:pt x="161" y="10"/>
                      </a:lnTo>
                      <a:lnTo>
                        <a:pt x="76" y="39"/>
                      </a:lnTo>
                      <a:lnTo>
                        <a:pt x="42" y="59"/>
                      </a:lnTo>
                      <a:lnTo>
                        <a:pt x="26" y="83"/>
                      </a:lnTo>
                      <a:lnTo>
                        <a:pt x="9" y="107"/>
                      </a:lnTo>
                      <a:lnTo>
                        <a:pt x="0" y="137"/>
                      </a:lnTo>
                      <a:lnTo>
                        <a:pt x="0" y="478"/>
                      </a:lnTo>
                      <a:lnTo>
                        <a:pt x="0" y="682"/>
                      </a:lnTo>
                      <a:lnTo>
                        <a:pt x="9" y="707"/>
                      </a:lnTo>
                      <a:lnTo>
                        <a:pt x="26" y="736"/>
                      </a:lnTo>
                      <a:lnTo>
                        <a:pt x="42" y="755"/>
                      </a:lnTo>
                      <a:lnTo>
                        <a:pt x="76" y="775"/>
                      </a:lnTo>
                      <a:lnTo>
                        <a:pt x="161" y="804"/>
                      </a:lnTo>
                      <a:lnTo>
                        <a:pt x="211" y="809"/>
                      </a:lnTo>
                      <a:lnTo>
                        <a:pt x="271" y="814"/>
                      </a:lnTo>
                      <a:lnTo>
                        <a:pt x="389" y="1028"/>
                      </a:lnTo>
                      <a:lnTo>
                        <a:pt x="676" y="814"/>
                      </a:lnTo>
                      <a:lnTo>
                        <a:pt x="1361" y="814"/>
                      </a:lnTo>
                      <a:lnTo>
                        <a:pt x="1411" y="809"/>
                      </a:lnTo>
                      <a:lnTo>
                        <a:pt x="1462" y="804"/>
                      </a:lnTo>
                      <a:lnTo>
                        <a:pt x="1547" y="775"/>
                      </a:lnTo>
                      <a:lnTo>
                        <a:pt x="1580" y="755"/>
                      </a:lnTo>
                      <a:lnTo>
                        <a:pt x="1606" y="736"/>
                      </a:lnTo>
                      <a:lnTo>
                        <a:pt x="1623" y="707"/>
                      </a:lnTo>
                      <a:lnTo>
                        <a:pt x="1631" y="682"/>
                      </a:lnTo>
                      <a:lnTo>
                        <a:pt x="1631" y="478"/>
                      </a:lnTo>
                      <a:lnTo>
                        <a:pt x="1631" y="137"/>
                      </a:lnTo>
                      <a:lnTo>
                        <a:pt x="1623" y="107"/>
                      </a:lnTo>
                      <a:lnTo>
                        <a:pt x="1606" y="83"/>
                      </a:lnTo>
                      <a:lnTo>
                        <a:pt x="1580" y="59"/>
                      </a:lnTo>
                      <a:lnTo>
                        <a:pt x="1547" y="39"/>
                      </a:lnTo>
                      <a:lnTo>
                        <a:pt x="1462" y="10"/>
                      </a:lnTo>
                      <a:lnTo>
                        <a:pt x="1411" y="5"/>
                      </a:lnTo>
                      <a:lnTo>
                        <a:pt x="1361" y="0"/>
                      </a:lnTo>
                      <a:lnTo>
                        <a:pt x="676" y="0"/>
                      </a:lnTo>
                      <a:lnTo>
                        <a:pt x="271" y="0"/>
                      </a:lnTo>
                    </a:path>
                  </a:pathLst>
                </a:custGeom>
                <a:solidFill>
                  <a:schemeClr val="accent1"/>
                </a:solidFill>
                <a:ln w="28575" cap="rnd" cmpd="sng">
                  <a:solidFill>
                    <a:srgbClr val="333333"/>
                  </a:solidFill>
                  <a:prstDash val="solid"/>
                  <a:round/>
                  <a:headEnd type="none" w="med" len="med"/>
                  <a:tailEnd type="none" w="med" len="med"/>
                </a:ln>
                <a:effectLst/>
              </p:spPr>
              <p:txBody>
                <a:bodyPr/>
                <a:lstStyle/>
                <a:p>
                  <a:endParaRPr lang="en-IN"/>
                </a:p>
              </p:txBody>
            </p:sp>
            <p:sp>
              <p:nvSpPr>
                <p:cNvPr id="58384" name="Rectangle 16"/>
                <p:cNvSpPr>
                  <a:spLocks noChangeArrowheads="1"/>
                </p:cNvSpPr>
                <p:nvPr/>
              </p:nvSpPr>
              <p:spPr bwMode="auto">
                <a:xfrm>
                  <a:off x="3814" y="2106"/>
                  <a:ext cx="1392" cy="690"/>
                </a:xfrm>
                <a:prstGeom prst="rect">
                  <a:avLst/>
                </a:prstGeom>
                <a:solidFill>
                  <a:schemeClr val="accent1"/>
                </a:solidFill>
                <a:ln w="12700">
                  <a:noFill/>
                  <a:miter lim="800000"/>
                  <a:headEnd/>
                  <a:tailEnd/>
                </a:ln>
                <a:effectLst/>
              </p:spPr>
              <p:txBody>
                <a:bodyPr wrap="none" anchor="ctr"/>
                <a:lstStyle/>
                <a:p>
                  <a:endParaRPr lang="en-IN"/>
                </a:p>
              </p:txBody>
            </p:sp>
          </p:grpSp>
          <p:sp>
            <p:nvSpPr>
              <p:cNvPr id="58385" name="Rectangle 17"/>
              <p:cNvSpPr>
                <a:spLocks noChangeArrowheads="1"/>
              </p:cNvSpPr>
              <p:nvPr/>
            </p:nvSpPr>
            <p:spPr bwMode="auto">
              <a:xfrm flipH="1">
                <a:off x="3673" y="2064"/>
                <a:ext cx="1678" cy="580"/>
              </a:xfrm>
              <a:prstGeom prst="rect">
                <a:avLst/>
              </a:prstGeom>
              <a:noFill/>
              <a:ln w="12700">
                <a:noFill/>
                <a:miter lim="800000"/>
                <a:headEnd/>
                <a:tailEnd/>
              </a:ln>
              <a:effectLst/>
            </p:spPr>
            <p:txBody>
              <a:bodyPr lIns="90488" tIns="44450" rIns="90488" bIns="44450">
                <a:spAutoFit/>
              </a:bodyPr>
              <a:lstStyle/>
              <a:p>
                <a:pPr algn="ctr" eaLnBrk="0" hangingPunct="0"/>
                <a:r>
                  <a:rPr lang="en-US">
                    <a:solidFill>
                      <a:srgbClr val="000000"/>
                    </a:solidFill>
                  </a:rPr>
                  <a:t>People and circumstances control my fate!</a:t>
                </a:r>
              </a:p>
            </p:txBody>
          </p:sp>
        </p:grpSp>
        <p:grpSp>
          <p:nvGrpSpPr>
            <p:cNvPr id="9" name="Group 61"/>
            <p:cNvGrpSpPr>
              <a:grpSpLocks/>
            </p:cNvGrpSpPr>
            <p:nvPr/>
          </p:nvGrpSpPr>
          <p:grpSpPr bwMode="auto">
            <a:xfrm>
              <a:off x="3947" y="3121"/>
              <a:ext cx="1129" cy="1124"/>
              <a:chOff x="3840" y="2979"/>
              <a:chExt cx="1129" cy="1124"/>
            </a:xfrm>
          </p:grpSpPr>
          <p:sp>
            <p:nvSpPr>
              <p:cNvPr id="58398" name="Freeform 30"/>
              <p:cNvSpPr>
                <a:spLocks/>
              </p:cNvSpPr>
              <p:nvPr/>
            </p:nvSpPr>
            <p:spPr bwMode="auto">
              <a:xfrm>
                <a:off x="3840" y="2979"/>
                <a:ext cx="1098" cy="1124"/>
              </a:xfrm>
              <a:custGeom>
                <a:avLst/>
                <a:gdLst/>
                <a:ahLst/>
                <a:cxnLst>
                  <a:cxn ang="0">
                    <a:pos x="1907" y="2"/>
                  </a:cxn>
                  <a:cxn ang="0">
                    <a:pos x="1766" y="23"/>
                  </a:cxn>
                  <a:cxn ang="0">
                    <a:pos x="1631" y="67"/>
                  </a:cxn>
                  <a:cxn ang="0">
                    <a:pos x="1502" y="137"/>
                  </a:cxn>
                  <a:cxn ang="0">
                    <a:pos x="1389" y="233"/>
                  </a:cxn>
                  <a:cxn ang="0">
                    <a:pos x="1211" y="316"/>
                  </a:cxn>
                  <a:cxn ang="0">
                    <a:pos x="895" y="321"/>
                  </a:cxn>
                  <a:cxn ang="0">
                    <a:pos x="697" y="306"/>
                  </a:cxn>
                  <a:cxn ang="0">
                    <a:pos x="624" y="334"/>
                  </a:cxn>
                  <a:cxn ang="0">
                    <a:pos x="553" y="454"/>
                  </a:cxn>
                  <a:cxn ang="0">
                    <a:pos x="617" y="600"/>
                  </a:cxn>
                  <a:cxn ang="0">
                    <a:pos x="735" y="657"/>
                  </a:cxn>
                  <a:cxn ang="0">
                    <a:pos x="853" y="698"/>
                  </a:cxn>
                  <a:cxn ang="0">
                    <a:pos x="990" y="736"/>
                  </a:cxn>
                  <a:cxn ang="0">
                    <a:pos x="1075" y="790"/>
                  </a:cxn>
                  <a:cxn ang="0">
                    <a:pos x="924" y="860"/>
                  </a:cxn>
                  <a:cxn ang="0">
                    <a:pos x="772" y="928"/>
                  </a:cxn>
                  <a:cxn ang="0">
                    <a:pos x="620" y="999"/>
                  </a:cxn>
                  <a:cxn ang="0">
                    <a:pos x="468" y="1072"/>
                  </a:cxn>
                  <a:cxn ang="0">
                    <a:pos x="318" y="1153"/>
                  </a:cxn>
                  <a:cxn ang="0">
                    <a:pos x="205" y="1228"/>
                  </a:cxn>
                  <a:cxn ang="0">
                    <a:pos x="122" y="1320"/>
                  </a:cxn>
                  <a:cxn ang="0">
                    <a:pos x="78" y="1465"/>
                  </a:cxn>
                  <a:cxn ang="0">
                    <a:pos x="162" y="1704"/>
                  </a:cxn>
                  <a:cxn ang="0">
                    <a:pos x="319" y="1788"/>
                  </a:cxn>
                  <a:cxn ang="0">
                    <a:pos x="465" y="1830"/>
                  </a:cxn>
                  <a:cxn ang="0">
                    <a:pos x="563" y="1874"/>
                  </a:cxn>
                  <a:cxn ang="0">
                    <a:pos x="408" y="1908"/>
                  </a:cxn>
                  <a:cxn ang="0">
                    <a:pos x="248" y="1915"/>
                  </a:cxn>
                  <a:cxn ang="0">
                    <a:pos x="74" y="1941"/>
                  </a:cxn>
                  <a:cxn ang="0">
                    <a:pos x="3" y="2113"/>
                  </a:cxn>
                  <a:cxn ang="0">
                    <a:pos x="134" y="2242"/>
                  </a:cxn>
                  <a:cxn ang="0">
                    <a:pos x="412" y="2242"/>
                  </a:cxn>
                  <a:cxn ang="0">
                    <a:pos x="698" y="2178"/>
                  </a:cxn>
                  <a:cxn ang="0">
                    <a:pos x="988" y="1855"/>
                  </a:cxn>
                  <a:cxn ang="0">
                    <a:pos x="848" y="1630"/>
                  </a:cxn>
                  <a:cxn ang="0">
                    <a:pos x="597" y="1517"/>
                  </a:cxn>
                  <a:cxn ang="0">
                    <a:pos x="473" y="1440"/>
                  </a:cxn>
                  <a:cxn ang="0">
                    <a:pos x="641" y="1363"/>
                  </a:cxn>
                  <a:cxn ang="0">
                    <a:pos x="805" y="1287"/>
                  </a:cxn>
                  <a:cxn ang="0">
                    <a:pos x="970" y="1210"/>
                  </a:cxn>
                  <a:cxn ang="0">
                    <a:pos x="1135" y="1131"/>
                  </a:cxn>
                  <a:cxn ang="0">
                    <a:pos x="1300" y="1051"/>
                  </a:cxn>
                  <a:cxn ang="0">
                    <a:pos x="1380" y="1004"/>
                  </a:cxn>
                  <a:cxn ang="0">
                    <a:pos x="1449" y="941"/>
                  </a:cxn>
                  <a:cxn ang="0">
                    <a:pos x="1503" y="810"/>
                  </a:cxn>
                  <a:cxn ang="0">
                    <a:pos x="1435" y="622"/>
                  </a:cxn>
                  <a:cxn ang="0">
                    <a:pos x="1520" y="557"/>
                  </a:cxn>
                  <a:cxn ang="0">
                    <a:pos x="1621" y="479"/>
                  </a:cxn>
                  <a:cxn ang="0">
                    <a:pos x="1720" y="390"/>
                  </a:cxn>
                  <a:cxn ang="0">
                    <a:pos x="1840" y="343"/>
                  </a:cxn>
                  <a:cxn ang="0">
                    <a:pos x="1971" y="336"/>
                  </a:cxn>
                  <a:cxn ang="0">
                    <a:pos x="2129" y="302"/>
                  </a:cxn>
                  <a:cxn ang="0">
                    <a:pos x="2192" y="129"/>
                  </a:cxn>
                  <a:cxn ang="0">
                    <a:pos x="2059" y="5"/>
                  </a:cxn>
                </a:cxnLst>
                <a:rect l="0" t="0" r="r" b="b"/>
                <a:pathLst>
                  <a:path w="2197" h="2247">
                    <a:moveTo>
                      <a:pt x="2025" y="2"/>
                    </a:moveTo>
                    <a:lnTo>
                      <a:pt x="2001" y="1"/>
                    </a:lnTo>
                    <a:lnTo>
                      <a:pt x="1978" y="0"/>
                    </a:lnTo>
                    <a:lnTo>
                      <a:pt x="1954" y="0"/>
                    </a:lnTo>
                    <a:lnTo>
                      <a:pt x="1930" y="0"/>
                    </a:lnTo>
                    <a:lnTo>
                      <a:pt x="1907" y="2"/>
                    </a:lnTo>
                    <a:lnTo>
                      <a:pt x="1882" y="3"/>
                    </a:lnTo>
                    <a:lnTo>
                      <a:pt x="1859" y="6"/>
                    </a:lnTo>
                    <a:lnTo>
                      <a:pt x="1836" y="9"/>
                    </a:lnTo>
                    <a:lnTo>
                      <a:pt x="1812" y="13"/>
                    </a:lnTo>
                    <a:lnTo>
                      <a:pt x="1789" y="17"/>
                    </a:lnTo>
                    <a:lnTo>
                      <a:pt x="1766" y="23"/>
                    </a:lnTo>
                    <a:lnTo>
                      <a:pt x="1743" y="28"/>
                    </a:lnTo>
                    <a:lnTo>
                      <a:pt x="1721" y="34"/>
                    </a:lnTo>
                    <a:lnTo>
                      <a:pt x="1698" y="41"/>
                    </a:lnTo>
                    <a:lnTo>
                      <a:pt x="1676" y="49"/>
                    </a:lnTo>
                    <a:lnTo>
                      <a:pt x="1654" y="58"/>
                    </a:lnTo>
                    <a:lnTo>
                      <a:pt x="1631" y="67"/>
                    </a:lnTo>
                    <a:lnTo>
                      <a:pt x="1609" y="77"/>
                    </a:lnTo>
                    <a:lnTo>
                      <a:pt x="1588" y="87"/>
                    </a:lnTo>
                    <a:lnTo>
                      <a:pt x="1566" y="99"/>
                    </a:lnTo>
                    <a:lnTo>
                      <a:pt x="1544" y="111"/>
                    </a:lnTo>
                    <a:lnTo>
                      <a:pt x="1523" y="123"/>
                    </a:lnTo>
                    <a:lnTo>
                      <a:pt x="1502" y="137"/>
                    </a:lnTo>
                    <a:lnTo>
                      <a:pt x="1483" y="151"/>
                    </a:lnTo>
                    <a:lnTo>
                      <a:pt x="1463" y="166"/>
                    </a:lnTo>
                    <a:lnTo>
                      <a:pt x="1444" y="182"/>
                    </a:lnTo>
                    <a:lnTo>
                      <a:pt x="1425" y="198"/>
                    </a:lnTo>
                    <a:lnTo>
                      <a:pt x="1407" y="215"/>
                    </a:lnTo>
                    <a:lnTo>
                      <a:pt x="1389" y="233"/>
                    </a:lnTo>
                    <a:lnTo>
                      <a:pt x="1372" y="251"/>
                    </a:lnTo>
                    <a:lnTo>
                      <a:pt x="1356" y="271"/>
                    </a:lnTo>
                    <a:lnTo>
                      <a:pt x="1340" y="290"/>
                    </a:lnTo>
                    <a:lnTo>
                      <a:pt x="1302" y="302"/>
                    </a:lnTo>
                    <a:lnTo>
                      <a:pt x="1258" y="310"/>
                    </a:lnTo>
                    <a:lnTo>
                      <a:pt x="1211" y="316"/>
                    </a:lnTo>
                    <a:lnTo>
                      <a:pt x="1160" y="320"/>
                    </a:lnTo>
                    <a:lnTo>
                      <a:pt x="1107" y="324"/>
                    </a:lnTo>
                    <a:lnTo>
                      <a:pt x="1053" y="324"/>
                    </a:lnTo>
                    <a:lnTo>
                      <a:pt x="999" y="324"/>
                    </a:lnTo>
                    <a:lnTo>
                      <a:pt x="946" y="322"/>
                    </a:lnTo>
                    <a:lnTo>
                      <a:pt x="895" y="321"/>
                    </a:lnTo>
                    <a:lnTo>
                      <a:pt x="847" y="319"/>
                    </a:lnTo>
                    <a:lnTo>
                      <a:pt x="804" y="316"/>
                    </a:lnTo>
                    <a:lnTo>
                      <a:pt x="766" y="313"/>
                    </a:lnTo>
                    <a:lnTo>
                      <a:pt x="735" y="311"/>
                    </a:lnTo>
                    <a:lnTo>
                      <a:pt x="712" y="309"/>
                    </a:lnTo>
                    <a:lnTo>
                      <a:pt x="697" y="306"/>
                    </a:lnTo>
                    <a:lnTo>
                      <a:pt x="691" y="306"/>
                    </a:lnTo>
                    <a:lnTo>
                      <a:pt x="676" y="310"/>
                    </a:lnTo>
                    <a:lnTo>
                      <a:pt x="662" y="314"/>
                    </a:lnTo>
                    <a:lnTo>
                      <a:pt x="650" y="319"/>
                    </a:lnTo>
                    <a:lnTo>
                      <a:pt x="636" y="326"/>
                    </a:lnTo>
                    <a:lnTo>
                      <a:pt x="624" y="334"/>
                    </a:lnTo>
                    <a:lnTo>
                      <a:pt x="613" y="343"/>
                    </a:lnTo>
                    <a:lnTo>
                      <a:pt x="601" y="352"/>
                    </a:lnTo>
                    <a:lnTo>
                      <a:pt x="591" y="364"/>
                    </a:lnTo>
                    <a:lnTo>
                      <a:pt x="573" y="392"/>
                    </a:lnTo>
                    <a:lnTo>
                      <a:pt x="560" y="422"/>
                    </a:lnTo>
                    <a:lnTo>
                      <a:pt x="553" y="454"/>
                    </a:lnTo>
                    <a:lnTo>
                      <a:pt x="553" y="485"/>
                    </a:lnTo>
                    <a:lnTo>
                      <a:pt x="559" y="516"/>
                    </a:lnTo>
                    <a:lnTo>
                      <a:pt x="570" y="546"/>
                    </a:lnTo>
                    <a:lnTo>
                      <a:pt x="589" y="574"/>
                    </a:lnTo>
                    <a:lnTo>
                      <a:pt x="612" y="598"/>
                    </a:lnTo>
                    <a:lnTo>
                      <a:pt x="617" y="600"/>
                    </a:lnTo>
                    <a:lnTo>
                      <a:pt x="632" y="607"/>
                    </a:lnTo>
                    <a:lnTo>
                      <a:pt x="653" y="617"/>
                    </a:lnTo>
                    <a:lnTo>
                      <a:pt x="676" y="629"/>
                    </a:lnTo>
                    <a:lnTo>
                      <a:pt x="700" y="640"/>
                    </a:lnTo>
                    <a:lnTo>
                      <a:pt x="721" y="650"/>
                    </a:lnTo>
                    <a:lnTo>
                      <a:pt x="735" y="657"/>
                    </a:lnTo>
                    <a:lnTo>
                      <a:pt x="740" y="659"/>
                    </a:lnTo>
                    <a:lnTo>
                      <a:pt x="761" y="668"/>
                    </a:lnTo>
                    <a:lnTo>
                      <a:pt x="783" y="676"/>
                    </a:lnTo>
                    <a:lnTo>
                      <a:pt x="806" y="684"/>
                    </a:lnTo>
                    <a:lnTo>
                      <a:pt x="829" y="691"/>
                    </a:lnTo>
                    <a:lnTo>
                      <a:pt x="853" y="698"/>
                    </a:lnTo>
                    <a:lnTo>
                      <a:pt x="876" y="705"/>
                    </a:lnTo>
                    <a:lnTo>
                      <a:pt x="899" y="711"/>
                    </a:lnTo>
                    <a:lnTo>
                      <a:pt x="922" y="716"/>
                    </a:lnTo>
                    <a:lnTo>
                      <a:pt x="945" y="723"/>
                    </a:lnTo>
                    <a:lnTo>
                      <a:pt x="968" y="729"/>
                    </a:lnTo>
                    <a:lnTo>
                      <a:pt x="990" y="736"/>
                    </a:lnTo>
                    <a:lnTo>
                      <a:pt x="1013" y="743"/>
                    </a:lnTo>
                    <a:lnTo>
                      <a:pt x="1035" y="751"/>
                    </a:lnTo>
                    <a:lnTo>
                      <a:pt x="1058" y="759"/>
                    </a:lnTo>
                    <a:lnTo>
                      <a:pt x="1078" y="768"/>
                    </a:lnTo>
                    <a:lnTo>
                      <a:pt x="1100" y="778"/>
                    </a:lnTo>
                    <a:lnTo>
                      <a:pt x="1075" y="790"/>
                    </a:lnTo>
                    <a:lnTo>
                      <a:pt x="1050" y="802"/>
                    </a:lnTo>
                    <a:lnTo>
                      <a:pt x="1024" y="813"/>
                    </a:lnTo>
                    <a:lnTo>
                      <a:pt x="999" y="825"/>
                    </a:lnTo>
                    <a:lnTo>
                      <a:pt x="975" y="837"/>
                    </a:lnTo>
                    <a:lnTo>
                      <a:pt x="949" y="849"/>
                    </a:lnTo>
                    <a:lnTo>
                      <a:pt x="924" y="860"/>
                    </a:lnTo>
                    <a:lnTo>
                      <a:pt x="899" y="872"/>
                    </a:lnTo>
                    <a:lnTo>
                      <a:pt x="873" y="884"/>
                    </a:lnTo>
                    <a:lnTo>
                      <a:pt x="848" y="895"/>
                    </a:lnTo>
                    <a:lnTo>
                      <a:pt x="823" y="905"/>
                    </a:lnTo>
                    <a:lnTo>
                      <a:pt x="797" y="917"/>
                    </a:lnTo>
                    <a:lnTo>
                      <a:pt x="772" y="928"/>
                    </a:lnTo>
                    <a:lnTo>
                      <a:pt x="747" y="940"/>
                    </a:lnTo>
                    <a:lnTo>
                      <a:pt x="721" y="951"/>
                    </a:lnTo>
                    <a:lnTo>
                      <a:pt x="696" y="963"/>
                    </a:lnTo>
                    <a:lnTo>
                      <a:pt x="670" y="975"/>
                    </a:lnTo>
                    <a:lnTo>
                      <a:pt x="645" y="987"/>
                    </a:lnTo>
                    <a:lnTo>
                      <a:pt x="620" y="999"/>
                    </a:lnTo>
                    <a:lnTo>
                      <a:pt x="594" y="1010"/>
                    </a:lnTo>
                    <a:lnTo>
                      <a:pt x="569" y="1023"/>
                    </a:lnTo>
                    <a:lnTo>
                      <a:pt x="544" y="1034"/>
                    </a:lnTo>
                    <a:lnTo>
                      <a:pt x="518" y="1047"/>
                    </a:lnTo>
                    <a:lnTo>
                      <a:pt x="493" y="1060"/>
                    </a:lnTo>
                    <a:lnTo>
                      <a:pt x="468" y="1072"/>
                    </a:lnTo>
                    <a:lnTo>
                      <a:pt x="444" y="1085"/>
                    </a:lnTo>
                    <a:lnTo>
                      <a:pt x="418" y="1099"/>
                    </a:lnTo>
                    <a:lnTo>
                      <a:pt x="393" y="1112"/>
                    </a:lnTo>
                    <a:lnTo>
                      <a:pt x="368" y="1125"/>
                    </a:lnTo>
                    <a:lnTo>
                      <a:pt x="342" y="1139"/>
                    </a:lnTo>
                    <a:lnTo>
                      <a:pt x="318" y="1153"/>
                    </a:lnTo>
                    <a:lnTo>
                      <a:pt x="293" y="1168"/>
                    </a:lnTo>
                    <a:lnTo>
                      <a:pt x="274" y="1180"/>
                    </a:lnTo>
                    <a:lnTo>
                      <a:pt x="256" y="1191"/>
                    </a:lnTo>
                    <a:lnTo>
                      <a:pt x="238" y="1203"/>
                    </a:lnTo>
                    <a:lnTo>
                      <a:pt x="221" y="1215"/>
                    </a:lnTo>
                    <a:lnTo>
                      <a:pt x="205" y="1228"/>
                    </a:lnTo>
                    <a:lnTo>
                      <a:pt x="189" y="1242"/>
                    </a:lnTo>
                    <a:lnTo>
                      <a:pt x="174" y="1256"/>
                    </a:lnTo>
                    <a:lnTo>
                      <a:pt x="159" y="1271"/>
                    </a:lnTo>
                    <a:lnTo>
                      <a:pt x="146" y="1287"/>
                    </a:lnTo>
                    <a:lnTo>
                      <a:pt x="134" y="1303"/>
                    </a:lnTo>
                    <a:lnTo>
                      <a:pt x="122" y="1320"/>
                    </a:lnTo>
                    <a:lnTo>
                      <a:pt x="112" y="1339"/>
                    </a:lnTo>
                    <a:lnTo>
                      <a:pt x="103" y="1357"/>
                    </a:lnTo>
                    <a:lnTo>
                      <a:pt x="96" y="1378"/>
                    </a:lnTo>
                    <a:lnTo>
                      <a:pt x="89" y="1398"/>
                    </a:lnTo>
                    <a:lnTo>
                      <a:pt x="84" y="1420"/>
                    </a:lnTo>
                    <a:lnTo>
                      <a:pt x="78" y="1465"/>
                    </a:lnTo>
                    <a:lnTo>
                      <a:pt x="77" y="1509"/>
                    </a:lnTo>
                    <a:lnTo>
                      <a:pt x="82" y="1553"/>
                    </a:lnTo>
                    <a:lnTo>
                      <a:pt x="91" y="1594"/>
                    </a:lnTo>
                    <a:lnTo>
                      <a:pt x="108" y="1633"/>
                    </a:lnTo>
                    <a:lnTo>
                      <a:pt x="131" y="1670"/>
                    </a:lnTo>
                    <a:lnTo>
                      <a:pt x="162" y="1704"/>
                    </a:lnTo>
                    <a:lnTo>
                      <a:pt x="202" y="1733"/>
                    </a:lnTo>
                    <a:lnTo>
                      <a:pt x="225" y="1746"/>
                    </a:lnTo>
                    <a:lnTo>
                      <a:pt x="248" y="1758"/>
                    </a:lnTo>
                    <a:lnTo>
                      <a:pt x="272" y="1769"/>
                    </a:lnTo>
                    <a:lnTo>
                      <a:pt x="295" y="1779"/>
                    </a:lnTo>
                    <a:lnTo>
                      <a:pt x="319" y="1788"/>
                    </a:lnTo>
                    <a:lnTo>
                      <a:pt x="343" y="1796"/>
                    </a:lnTo>
                    <a:lnTo>
                      <a:pt x="368" y="1804"/>
                    </a:lnTo>
                    <a:lnTo>
                      <a:pt x="392" y="1811"/>
                    </a:lnTo>
                    <a:lnTo>
                      <a:pt x="417" y="1818"/>
                    </a:lnTo>
                    <a:lnTo>
                      <a:pt x="441" y="1824"/>
                    </a:lnTo>
                    <a:lnTo>
                      <a:pt x="465" y="1830"/>
                    </a:lnTo>
                    <a:lnTo>
                      <a:pt x="491" y="1836"/>
                    </a:lnTo>
                    <a:lnTo>
                      <a:pt x="515" y="1843"/>
                    </a:lnTo>
                    <a:lnTo>
                      <a:pt x="539" y="1850"/>
                    </a:lnTo>
                    <a:lnTo>
                      <a:pt x="565" y="1857"/>
                    </a:lnTo>
                    <a:lnTo>
                      <a:pt x="589" y="1865"/>
                    </a:lnTo>
                    <a:lnTo>
                      <a:pt x="563" y="1874"/>
                    </a:lnTo>
                    <a:lnTo>
                      <a:pt x="538" y="1882"/>
                    </a:lnTo>
                    <a:lnTo>
                      <a:pt x="513" y="1889"/>
                    </a:lnTo>
                    <a:lnTo>
                      <a:pt x="486" y="1895"/>
                    </a:lnTo>
                    <a:lnTo>
                      <a:pt x="460" y="1901"/>
                    </a:lnTo>
                    <a:lnTo>
                      <a:pt x="434" y="1904"/>
                    </a:lnTo>
                    <a:lnTo>
                      <a:pt x="408" y="1908"/>
                    </a:lnTo>
                    <a:lnTo>
                      <a:pt x="381" y="1910"/>
                    </a:lnTo>
                    <a:lnTo>
                      <a:pt x="354" y="1912"/>
                    </a:lnTo>
                    <a:lnTo>
                      <a:pt x="327" y="1913"/>
                    </a:lnTo>
                    <a:lnTo>
                      <a:pt x="301" y="1915"/>
                    </a:lnTo>
                    <a:lnTo>
                      <a:pt x="274" y="1915"/>
                    </a:lnTo>
                    <a:lnTo>
                      <a:pt x="248" y="1915"/>
                    </a:lnTo>
                    <a:lnTo>
                      <a:pt x="220" y="1913"/>
                    </a:lnTo>
                    <a:lnTo>
                      <a:pt x="194" y="1913"/>
                    </a:lnTo>
                    <a:lnTo>
                      <a:pt x="167" y="1912"/>
                    </a:lnTo>
                    <a:lnTo>
                      <a:pt x="134" y="1916"/>
                    </a:lnTo>
                    <a:lnTo>
                      <a:pt x="103" y="1925"/>
                    </a:lnTo>
                    <a:lnTo>
                      <a:pt x="74" y="1941"/>
                    </a:lnTo>
                    <a:lnTo>
                      <a:pt x="50" y="1961"/>
                    </a:lnTo>
                    <a:lnTo>
                      <a:pt x="29" y="1986"/>
                    </a:lnTo>
                    <a:lnTo>
                      <a:pt x="13" y="2015"/>
                    </a:lnTo>
                    <a:lnTo>
                      <a:pt x="3" y="2046"/>
                    </a:lnTo>
                    <a:lnTo>
                      <a:pt x="0" y="2079"/>
                    </a:lnTo>
                    <a:lnTo>
                      <a:pt x="3" y="2113"/>
                    </a:lnTo>
                    <a:lnTo>
                      <a:pt x="13" y="2144"/>
                    </a:lnTo>
                    <a:lnTo>
                      <a:pt x="29" y="2171"/>
                    </a:lnTo>
                    <a:lnTo>
                      <a:pt x="50" y="2197"/>
                    </a:lnTo>
                    <a:lnTo>
                      <a:pt x="74" y="2216"/>
                    </a:lnTo>
                    <a:lnTo>
                      <a:pt x="103" y="2233"/>
                    </a:lnTo>
                    <a:lnTo>
                      <a:pt x="134" y="2242"/>
                    </a:lnTo>
                    <a:lnTo>
                      <a:pt x="167" y="2245"/>
                    </a:lnTo>
                    <a:lnTo>
                      <a:pt x="215" y="2247"/>
                    </a:lnTo>
                    <a:lnTo>
                      <a:pt x="265" y="2247"/>
                    </a:lnTo>
                    <a:lnTo>
                      <a:pt x="313" y="2247"/>
                    </a:lnTo>
                    <a:lnTo>
                      <a:pt x="363" y="2245"/>
                    </a:lnTo>
                    <a:lnTo>
                      <a:pt x="412" y="2242"/>
                    </a:lnTo>
                    <a:lnTo>
                      <a:pt x="461" y="2236"/>
                    </a:lnTo>
                    <a:lnTo>
                      <a:pt x="509" y="2229"/>
                    </a:lnTo>
                    <a:lnTo>
                      <a:pt x="558" y="2219"/>
                    </a:lnTo>
                    <a:lnTo>
                      <a:pt x="605" y="2208"/>
                    </a:lnTo>
                    <a:lnTo>
                      <a:pt x="652" y="2194"/>
                    </a:lnTo>
                    <a:lnTo>
                      <a:pt x="698" y="2178"/>
                    </a:lnTo>
                    <a:lnTo>
                      <a:pt x="743" y="2160"/>
                    </a:lnTo>
                    <a:lnTo>
                      <a:pt x="787" y="2138"/>
                    </a:lnTo>
                    <a:lnTo>
                      <a:pt x="829" y="2115"/>
                    </a:lnTo>
                    <a:lnTo>
                      <a:pt x="871" y="2089"/>
                    </a:lnTo>
                    <a:lnTo>
                      <a:pt x="911" y="2059"/>
                    </a:lnTo>
                    <a:lnTo>
                      <a:pt x="988" y="1855"/>
                    </a:lnTo>
                    <a:lnTo>
                      <a:pt x="977" y="1806"/>
                    </a:lnTo>
                    <a:lnTo>
                      <a:pt x="960" y="1762"/>
                    </a:lnTo>
                    <a:lnTo>
                      <a:pt x="938" y="1724"/>
                    </a:lnTo>
                    <a:lnTo>
                      <a:pt x="912" y="1689"/>
                    </a:lnTo>
                    <a:lnTo>
                      <a:pt x="881" y="1658"/>
                    </a:lnTo>
                    <a:lnTo>
                      <a:pt x="848" y="1630"/>
                    </a:lnTo>
                    <a:lnTo>
                      <a:pt x="811" y="1606"/>
                    </a:lnTo>
                    <a:lnTo>
                      <a:pt x="772" y="1584"/>
                    </a:lnTo>
                    <a:lnTo>
                      <a:pt x="730" y="1564"/>
                    </a:lnTo>
                    <a:lnTo>
                      <a:pt x="687" y="1547"/>
                    </a:lnTo>
                    <a:lnTo>
                      <a:pt x="642" y="1532"/>
                    </a:lnTo>
                    <a:lnTo>
                      <a:pt x="597" y="1517"/>
                    </a:lnTo>
                    <a:lnTo>
                      <a:pt x="552" y="1503"/>
                    </a:lnTo>
                    <a:lnTo>
                      <a:pt x="506" y="1491"/>
                    </a:lnTo>
                    <a:lnTo>
                      <a:pt x="462" y="1479"/>
                    </a:lnTo>
                    <a:lnTo>
                      <a:pt x="418" y="1466"/>
                    </a:lnTo>
                    <a:lnTo>
                      <a:pt x="446" y="1454"/>
                    </a:lnTo>
                    <a:lnTo>
                      <a:pt x="473" y="1440"/>
                    </a:lnTo>
                    <a:lnTo>
                      <a:pt x="501" y="1427"/>
                    </a:lnTo>
                    <a:lnTo>
                      <a:pt x="529" y="1415"/>
                    </a:lnTo>
                    <a:lnTo>
                      <a:pt x="558" y="1402"/>
                    </a:lnTo>
                    <a:lnTo>
                      <a:pt x="585" y="1389"/>
                    </a:lnTo>
                    <a:lnTo>
                      <a:pt x="613" y="1377"/>
                    </a:lnTo>
                    <a:lnTo>
                      <a:pt x="641" y="1363"/>
                    </a:lnTo>
                    <a:lnTo>
                      <a:pt x="667" y="1350"/>
                    </a:lnTo>
                    <a:lnTo>
                      <a:pt x="695" y="1337"/>
                    </a:lnTo>
                    <a:lnTo>
                      <a:pt x="722" y="1325"/>
                    </a:lnTo>
                    <a:lnTo>
                      <a:pt x="750" y="1312"/>
                    </a:lnTo>
                    <a:lnTo>
                      <a:pt x="778" y="1299"/>
                    </a:lnTo>
                    <a:lnTo>
                      <a:pt x="805" y="1287"/>
                    </a:lnTo>
                    <a:lnTo>
                      <a:pt x="833" y="1274"/>
                    </a:lnTo>
                    <a:lnTo>
                      <a:pt x="861" y="1261"/>
                    </a:lnTo>
                    <a:lnTo>
                      <a:pt x="887" y="1249"/>
                    </a:lnTo>
                    <a:lnTo>
                      <a:pt x="915" y="1235"/>
                    </a:lnTo>
                    <a:lnTo>
                      <a:pt x="942" y="1222"/>
                    </a:lnTo>
                    <a:lnTo>
                      <a:pt x="970" y="1210"/>
                    </a:lnTo>
                    <a:lnTo>
                      <a:pt x="998" y="1197"/>
                    </a:lnTo>
                    <a:lnTo>
                      <a:pt x="1025" y="1184"/>
                    </a:lnTo>
                    <a:lnTo>
                      <a:pt x="1052" y="1170"/>
                    </a:lnTo>
                    <a:lnTo>
                      <a:pt x="1079" y="1158"/>
                    </a:lnTo>
                    <a:lnTo>
                      <a:pt x="1107" y="1145"/>
                    </a:lnTo>
                    <a:lnTo>
                      <a:pt x="1135" y="1131"/>
                    </a:lnTo>
                    <a:lnTo>
                      <a:pt x="1162" y="1119"/>
                    </a:lnTo>
                    <a:lnTo>
                      <a:pt x="1189" y="1105"/>
                    </a:lnTo>
                    <a:lnTo>
                      <a:pt x="1217" y="1091"/>
                    </a:lnTo>
                    <a:lnTo>
                      <a:pt x="1244" y="1078"/>
                    </a:lnTo>
                    <a:lnTo>
                      <a:pt x="1272" y="1064"/>
                    </a:lnTo>
                    <a:lnTo>
                      <a:pt x="1300" y="1051"/>
                    </a:lnTo>
                    <a:lnTo>
                      <a:pt x="1313" y="1044"/>
                    </a:lnTo>
                    <a:lnTo>
                      <a:pt x="1327" y="1037"/>
                    </a:lnTo>
                    <a:lnTo>
                      <a:pt x="1341" y="1030"/>
                    </a:lnTo>
                    <a:lnTo>
                      <a:pt x="1354" y="1022"/>
                    </a:lnTo>
                    <a:lnTo>
                      <a:pt x="1367" y="1014"/>
                    </a:lnTo>
                    <a:lnTo>
                      <a:pt x="1380" y="1004"/>
                    </a:lnTo>
                    <a:lnTo>
                      <a:pt x="1393" y="995"/>
                    </a:lnTo>
                    <a:lnTo>
                      <a:pt x="1404" y="986"/>
                    </a:lnTo>
                    <a:lnTo>
                      <a:pt x="1416" y="976"/>
                    </a:lnTo>
                    <a:lnTo>
                      <a:pt x="1427" y="965"/>
                    </a:lnTo>
                    <a:lnTo>
                      <a:pt x="1439" y="954"/>
                    </a:lnTo>
                    <a:lnTo>
                      <a:pt x="1449" y="941"/>
                    </a:lnTo>
                    <a:lnTo>
                      <a:pt x="1458" y="928"/>
                    </a:lnTo>
                    <a:lnTo>
                      <a:pt x="1468" y="915"/>
                    </a:lnTo>
                    <a:lnTo>
                      <a:pt x="1476" y="900"/>
                    </a:lnTo>
                    <a:lnTo>
                      <a:pt x="1484" y="885"/>
                    </a:lnTo>
                    <a:lnTo>
                      <a:pt x="1503" y="828"/>
                    </a:lnTo>
                    <a:lnTo>
                      <a:pt x="1503" y="810"/>
                    </a:lnTo>
                    <a:lnTo>
                      <a:pt x="1498" y="782"/>
                    </a:lnTo>
                    <a:lnTo>
                      <a:pt x="1487" y="749"/>
                    </a:lnTo>
                    <a:lnTo>
                      <a:pt x="1475" y="712"/>
                    </a:lnTo>
                    <a:lnTo>
                      <a:pt x="1461" y="676"/>
                    </a:lnTo>
                    <a:lnTo>
                      <a:pt x="1447" y="645"/>
                    </a:lnTo>
                    <a:lnTo>
                      <a:pt x="1435" y="622"/>
                    </a:lnTo>
                    <a:lnTo>
                      <a:pt x="1429" y="609"/>
                    </a:lnTo>
                    <a:lnTo>
                      <a:pt x="1447" y="600"/>
                    </a:lnTo>
                    <a:lnTo>
                      <a:pt x="1465" y="591"/>
                    </a:lnTo>
                    <a:lnTo>
                      <a:pt x="1484" y="581"/>
                    </a:lnTo>
                    <a:lnTo>
                      <a:pt x="1502" y="569"/>
                    </a:lnTo>
                    <a:lnTo>
                      <a:pt x="1520" y="557"/>
                    </a:lnTo>
                    <a:lnTo>
                      <a:pt x="1537" y="546"/>
                    </a:lnTo>
                    <a:lnTo>
                      <a:pt x="1554" y="533"/>
                    </a:lnTo>
                    <a:lnTo>
                      <a:pt x="1571" y="519"/>
                    </a:lnTo>
                    <a:lnTo>
                      <a:pt x="1588" y="507"/>
                    </a:lnTo>
                    <a:lnTo>
                      <a:pt x="1605" y="493"/>
                    </a:lnTo>
                    <a:lnTo>
                      <a:pt x="1621" y="479"/>
                    </a:lnTo>
                    <a:lnTo>
                      <a:pt x="1637" y="464"/>
                    </a:lnTo>
                    <a:lnTo>
                      <a:pt x="1653" y="450"/>
                    </a:lnTo>
                    <a:lnTo>
                      <a:pt x="1669" y="435"/>
                    </a:lnTo>
                    <a:lnTo>
                      <a:pt x="1685" y="420"/>
                    </a:lnTo>
                    <a:lnTo>
                      <a:pt x="1702" y="405"/>
                    </a:lnTo>
                    <a:lnTo>
                      <a:pt x="1720" y="390"/>
                    </a:lnTo>
                    <a:lnTo>
                      <a:pt x="1738" y="378"/>
                    </a:lnTo>
                    <a:lnTo>
                      <a:pt x="1757" y="367"/>
                    </a:lnTo>
                    <a:lnTo>
                      <a:pt x="1778" y="359"/>
                    </a:lnTo>
                    <a:lnTo>
                      <a:pt x="1797" y="352"/>
                    </a:lnTo>
                    <a:lnTo>
                      <a:pt x="1818" y="347"/>
                    </a:lnTo>
                    <a:lnTo>
                      <a:pt x="1840" y="343"/>
                    </a:lnTo>
                    <a:lnTo>
                      <a:pt x="1861" y="340"/>
                    </a:lnTo>
                    <a:lnTo>
                      <a:pt x="1882" y="339"/>
                    </a:lnTo>
                    <a:lnTo>
                      <a:pt x="1904" y="337"/>
                    </a:lnTo>
                    <a:lnTo>
                      <a:pt x="1927" y="336"/>
                    </a:lnTo>
                    <a:lnTo>
                      <a:pt x="1949" y="336"/>
                    </a:lnTo>
                    <a:lnTo>
                      <a:pt x="1971" y="336"/>
                    </a:lnTo>
                    <a:lnTo>
                      <a:pt x="1993" y="335"/>
                    </a:lnTo>
                    <a:lnTo>
                      <a:pt x="2015" y="335"/>
                    </a:lnTo>
                    <a:lnTo>
                      <a:pt x="2037" y="334"/>
                    </a:lnTo>
                    <a:lnTo>
                      <a:pt x="2070" y="329"/>
                    </a:lnTo>
                    <a:lnTo>
                      <a:pt x="2101" y="319"/>
                    </a:lnTo>
                    <a:lnTo>
                      <a:pt x="2129" y="302"/>
                    </a:lnTo>
                    <a:lnTo>
                      <a:pt x="2153" y="281"/>
                    </a:lnTo>
                    <a:lnTo>
                      <a:pt x="2172" y="256"/>
                    </a:lnTo>
                    <a:lnTo>
                      <a:pt x="2187" y="227"/>
                    </a:lnTo>
                    <a:lnTo>
                      <a:pt x="2195" y="196"/>
                    </a:lnTo>
                    <a:lnTo>
                      <a:pt x="2197" y="162"/>
                    </a:lnTo>
                    <a:lnTo>
                      <a:pt x="2192" y="129"/>
                    </a:lnTo>
                    <a:lnTo>
                      <a:pt x="2182" y="98"/>
                    </a:lnTo>
                    <a:lnTo>
                      <a:pt x="2165" y="70"/>
                    </a:lnTo>
                    <a:lnTo>
                      <a:pt x="2144" y="46"/>
                    </a:lnTo>
                    <a:lnTo>
                      <a:pt x="2119" y="26"/>
                    </a:lnTo>
                    <a:lnTo>
                      <a:pt x="2090" y="13"/>
                    </a:lnTo>
                    <a:lnTo>
                      <a:pt x="2059" y="5"/>
                    </a:lnTo>
                    <a:lnTo>
                      <a:pt x="2025" y="2"/>
                    </a:lnTo>
                    <a:close/>
                  </a:path>
                </a:pathLst>
              </a:custGeom>
              <a:solidFill>
                <a:schemeClr val="folHlink"/>
              </a:solidFill>
              <a:ln w="9525">
                <a:noFill/>
                <a:round/>
                <a:headEnd/>
                <a:tailEnd/>
              </a:ln>
            </p:spPr>
            <p:txBody>
              <a:bodyPr/>
              <a:lstStyle/>
              <a:p>
                <a:endParaRPr lang="en-IN"/>
              </a:p>
            </p:txBody>
          </p:sp>
          <p:sp>
            <p:nvSpPr>
              <p:cNvPr id="58399" name="Freeform 31"/>
              <p:cNvSpPr>
                <a:spLocks/>
              </p:cNvSpPr>
              <p:nvPr/>
            </p:nvSpPr>
            <p:spPr bwMode="auto">
              <a:xfrm>
                <a:off x="4398" y="3318"/>
                <a:ext cx="571" cy="559"/>
              </a:xfrm>
              <a:custGeom>
                <a:avLst/>
                <a:gdLst/>
                <a:ahLst/>
                <a:cxnLst>
                  <a:cxn ang="0">
                    <a:pos x="1022" y="375"/>
                  </a:cxn>
                  <a:cxn ang="0">
                    <a:pos x="1103" y="384"/>
                  </a:cxn>
                  <a:cxn ang="0">
                    <a:pos x="1099" y="514"/>
                  </a:cxn>
                  <a:cxn ang="0">
                    <a:pos x="1058" y="524"/>
                  </a:cxn>
                  <a:cxn ang="0">
                    <a:pos x="1016" y="537"/>
                  </a:cxn>
                  <a:cxn ang="0">
                    <a:pos x="959" y="557"/>
                  </a:cxn>
                  <a:cxn ang="0">
                    <a:pos x="906" y="578"/>
                  </a:cxn>
                  <a:cxn ang="0">
                    <a:pos x="854" y="604"/>
                  </a:cxn>
                  <a:cxn ang="0">
                    <a:pos x="642" y="756"/>
                  </a:cxn>
                  <a:cxn ang="0">
                    <a:pos x="363" y="1103"/>
                  </a:cxn>
                  <a:cxn ang="0">
                    <a:pos x="322" y="1113"/>
                  </a:cxn>
                  <a:cxn ang="0">
                    <a:pos x="244" y="1080"/>
                  </a:cxn>
                  <a:cxn ang="0">
                    <a:pos x="196" y="1044"/>
                  </a:cxn>
                  <a:cxn ang="0">
                    <a:pos x="148" y="1030"/>
                  </a:cxn>
                  <a:cxn ang="0">
                    <a:pos x="100" y="1019"/>
                  </a:cxn>
                  <a:cxn ang="0">
                    <a:pos x="52" y="1008"/>
                  </a:cxn>
                  <a:cxn ang="0">
                    <a:pos x="21" y="917"/>
                  </a:cxn>
                  <a:cxn ang="0">
                    <a:pos x="19" y="649"/>
                  </a:cxn>
                  <a:cxn ang="0">
                    <a:pos x="77" y="597"/>
                  </a:cxn>
                  <a:cxn ang="0">
                    <a:pos x="333" y="428"/>
                  </a:cxn>
                  <a:cxn ang="0">
                    <a:pos x="409" y="396"/>
                  </a:cxn>
                  <a:cxn ang="0">
                    <a:pos x="487" y="370"/>
                  </a:cxn>
                  <a:cxn ang="0">
                    <a:pos x="568" y="350"/>
                  </a:cxn>
                  <a:cxn ang="0">
                    <a:pos x="652" y="338"/>
                  </a:cxn>
                  <a:cxn ang="0">
                    <a:pos x="668" y="266"/>
                  </a:cxn>
                  <a:cxn ang="0">
                    <a:pos x="608" y="294"/>
                  </a:cxn>
                  <a:cxn ang="0">
                    <a:pos x="543" y="300"/>
                  </a:cxn>
                  <a:cxn ang="0">
                    <a:pos x="546" y="255"/>
                  </a:cxn>
                  <a:cxn ang="0">
                    <a:pos x="603" y="224"/>
                  </a:cxn>
                  <a:cxn ang="0">
                    <a:pos x="651" y="178"/>
                  </a:cxn>
                  <a:cxn ang="0">
                    <a:pos x="702" y="136"/>
                  </a:cxn>
                  <a:cxn ang="0">
                    <a:pos x="764" y="118"/>
                  </a:cxn>
                  <a:cxn ang="0">
                    <a:pos x="740" y="93"/>
                  </a:cxn>
                  <a:cxn ang="0">
                    <a:pos x="735" y="65"/>
                  </a:cxn>
                  <a:cxn ang="0">
                    <a:pos x="750" y="53"/>
                  </a:cxn>
                  <a:cxn ang="0">
                    <a:pos x="747" y="15"/>
                  </a:cxn>
                  <a:cxn ang="0">
                    <a:pos x="825" y="2"/>
                  </a:cxn>
                  <a:cxn ang="0">
                    <a:pos x="890" y="35"/>
                  </a:cxn>
                  <a:cxn ang="0">
                    <a:pos x="876" y="100"/>
                  </a:cxn>
                  <a:cxn ang="0">
                    <a:pos x="843" y="123"/>
                  </a:cxn>
                  <a:cxn ang="0">
                    <a:pos x="902" y="133"/>
                  </a:cxn>
                  <a:cxn ang="0">
                    <a:pos x="959" y="146"/>
                  </a:cxn>
                  <a:cxn ang="0">
                    <a:pos x="999" y="130"/>
                  </a:cxn>
                  <a:cxn ang="0">
                    <a:pos x="1039" y="115"/>
                  </a:cxn>
                  <a:cxn ang="0">
                    <a:pos x="1024" y="174"/>
                  </a:cxn>
                  <a:cxn ang="0">
                    <a:pos x="987" y="224"/>
                  </a:cxn>
                  <a:cxn ang="0">
                    <a:pos x="963" y="234"/>
                  </a:cxn>
                  <a:cxn ang="0">
                    <a:pos x="941" y="239"/>
                  </a:cxn>
                  <a:cxn ang="0">
                    <a:pos x="961" y="377"/>
                  </a:cxn>
                </a:cxnLst>
                <a:rect l="0" t="0" r="r" b="b"/>
                <a:pathLst>
                  <a:path w="1143" h="1120">
                    <a:moveTo>
                      <a:pt x="961" y="377"/>
                    </a:moveTo>
                    <a:lnTo>
                      <a:pt x="982" y="376"/>
                    </a:lnTo>
                    <a:lnTo>
                      <a:pt x="1001" y="375"/>
                    </a:lnTo>
                    <a:lnTo>
                      <a:pt x="1022" y="375"/>
                    </a:lnTo>
                    <a:lnTo>
                      <a:pt x="1043" y="376"/>
                    </a:lnTo>
                    <a:lnTo>
                      <a:pt x="1062" y="377"/>
                    </a:lnTo>
                    <a:lnTo>
                      <a:pt x="1083" y="379"/>
                    </a:lnTo>
                    <a:lnTo>
                      <a:pt x="1103" y="384"/>
                    </a:lnTo>
                    <a:lnTo>
                      <a:pt x="1123" y="388"/>
                    </a:lnTo>
                    <a:lnTo>
                      <a:pt x="1143" y="398"/>
                    </a:lnTo>
                    <a:lnTo>
                      <a:pt x="1107" y="510"/>
                    </a:lnTo>
                    <a:lnTo>
                      <a:pt x="1099" y="514"/>
                    </a:lnTo>
                    <a:lnTo>
                      <a:pt x="1090" y="516"/>
                    </a:lnTo>
                    <a:lnTo>
                      <a:pt x="1080" y="520"/>
                    </a:lnTo>
                    <a:lnTo>
                      <a:pt x="1068" y="522"/>
                    </a:lnTo>
                    <a:lnTo>
                      <a:pt x="1058" y="524"/>
                    </a:lnTo>
                    <a:lnTo>
                      <a:pt x="1047" y="528"/>
                    </a:lnTo>
                    <a:lnTo>
                      <a:pt x="1039" y="530"/>
                    </a:lnTo>
                    <a:lnTo>
                      <a:pt x="1032" y="532"/>
                    </a:lnTo>
                    <a:lnTo>
                      <a:pt x="1016" y="537"/>
                    </a:lnTo>
                    <a:lnTo>
                      <a:pt x="1001" y="543"/>
                    </a:lnTo>
                    <a:lnTo>
                      <a:pt x="986" y="547"/>
                    </a:lnTo>
                    <a:lnTo>
                      <a:pt x="972" y="552"/>
                    </a:lnTo>
                    <a:lnTo>
                      <a:pt x="959" y="557"/>
                    </a:lnTo>
                    <a:lnTo>
                      <a:pt x="945" y="562"/>
                    </a:lnTo>
                    <a:lnTo>
                      <a:pt x="932" y="567"/>
                    </a:lnTo>
                    <a:lnTo>
                      <a:pt x="918" y="573"/>
                    </a:lnTo>
                    <a:lnTo>
                      <a:pt x="906" y="578"/>
                    </a:lnTo>
                    <a:lnTo>
                      <a:pt x="893" y="584"/>
                    </a:lnTo>
                    <a:lnTo>
                      <a:pt x="880" y="590"/>
                    </a:lnTo>
                    <a:lnTo>
                      <a:pt x="867" y="597"/>
                    </a:lnTo>
                    <a:lnTo>
                      <a:pt x="854" y="604"/>
                    </a:lnTo>
                    <a:lnTo>
                      <a:pt x="840" y="611"/>
                    </a:lnTo>
                    <a:lnTo>
                      <a:pt x="826" y="619"/>
                    </a:lnTo>
                    <a:lnTo>
                      <a:pt x="811" y="628"/>
                    </a:lnTo>
                    <a:lnTo>
                      <a:pt x="642" y="756"/>
                    </a:lnTo>
                    <a:lnTo>
                      <a:pt x="508" y="900"/>
                    </a:lnTo>
                    <a:lnTo>
                      <a:pt x="375" y="1083"/>
                    </a:lnTo>
                    <a:lnTo>
                      <a:pt x="370" y="1093"/>
                    </a:lnTo>
                    <a:lnTo>
                      <a:pt x="363" y="1103"/>
                    </a:lnTo>
                    <a:lnTo>
                      <a:pt x="355" y="1112"/>
                    </a:lnTo>
                    <a:lnTo>
                      <a:pt x="347" y="1120"/>
                    </a:lnTo>
                    <a:lnTo>
                      <a:pt x="337" y="1119"/>
                    </a:lnTo>
                    <a:lnTo>
                      <a:pt x="322" y="1113"/>
                    </a:lnTo>
                    <a:lnTo>
                      <a:pt x="304" y="1106"/>
                    </a:lnTo>
                    <a:lnTo>
                      <a:pt x="284" y="1097"/>
                    </a:lnTo>
                    <a:lnTo>
                      <a:pt x="264" y="1088"/>
                    </a:lnTo>
                    <a:lnTo>
                      <a:pt x="244" y="1080"/>
                    </a:lnTo>
                    <a:lnTo>
                      <a:pt x="227" y="1072"/>
                    </a:lnTo>
                    <a:lnTo>
                      <a:pt x="213" y="1067"/>
                    </a:lnTo>
                    <a:lnTo>
                      <a:pt x="208" y="1047"/>
                    </a:lnTo>
                    <a:lnTo>
                      <a:pt x="196" y="1044"/>
                    </a:lnTo>
                    <a:lnTo>
                      <a:pt x="185" y="1040"/>
                    </a:lnTo>
                    <a:lnTo>
                      <a:pt x="172" y="1037"/>
                    </a:lnTo>
                    <a:lnTo>
                      <a:pt x="160" y="1033"/>
                    </a:lnTo>
                    <a:lnTo>
                      <a:pt x="148" y="1030"/>
                    </a:lnTo>
                    <a:lnTo>
                      <a:pt x="136" y="1027"/>
                    </a:lnTo>
                    <a:lnTo>
                      <a:pt x="123" y="1024"/>
                    </a:lnTo>
                    <a:lnTo>
                      <a:pt x="112" y="1021"/>
                    </a:lnTo>
                    <a:lnTo>
                      <a:pt x="100" y="1019"/>
                    </a:lnTo>
                    <a:lnTo>
                      <a:pt x="88" y="1015"/>
                    </a:lnTo>
                    <a:lnTo>
                      <a:pt x="76" y="1013"/>
                    </a:lnTo>
                    <a:lnTo>
                      <a:pt x="64" y="1010"/>
                    </a:lnTo>
                    <a:lnTo>
                      <a:pt x="52" y="1008"/>
                    </a:lnTo>
                    <a:lnTo>
                      <a:pt x="39" y="1005"/>
                    </a:lnTo>
                    <a:lnTo>
                      <a:pt x="28" y="1002"/>
                    </a:lnTo>
                    <a:lnTo>
                      <a:pt x="16" y="1000"/>
                    </a:lnTo>
                    <a:lnTo>
                      <a:pt x="21" y="917"/>
                    </a:lnTo>
                    <a:lnTo>
                      <a:pt x="19" y="831"/>
                    </a:lnTo>
                    <a:lnTo>
                      <a:pt x="11" y="745"/>
                    </a:lnTo>
                    <a:lnTo>
                      <a:pt x="0" y="664"/>
                    </a:lnTo>
                    <a:lnTo>
                      <a:pt x="19" y="649"/>
                    </a:lnTo>
                    <a:lnTo>
                      <a:pt x="35" y="635"/>
                    </a:lnTo>
                    <a:lnTo>
                      <a:pt x="49" y="622"/>
                    </a:lnTo>
                    <a:lnTo>
                      <a:pt x="64" y="610"/>
                    </a:lnTo>
                    <a:lnTo>
                      <a:pt x="77" y="597"/>
                    </a:lnTo>
                    <a:lnTo>
                      <a:pt x="93" y="583"/>
                    </a:lnTo>
                    <a:lnTo>
                      <a:pt x="112" y="569"/>
                    </a:lnTo>
                    <a:lnTo>
                      <a:pt x="134" y="553"/>
                    </a:lnTo>
                    <a:lnTo>
                      <a:pt x="333" y="428"/>
                    </a:lnTo>
                    <a:lnTo>
                      <a:pt x="352" y="419"/>
                    </a:lnTo>
                    <a:lnTo>
                      <a:pt x="371" y="411"/>
                    </a:lnTo>
                    <a:lnTo>
                      <a:pt x="390" y="404"/>
                    </a:lnTo>
                    <a:lnTo>
                      <a:pt x="409" y="396"/>
                    </a:lnTo>
                    <a:lnTo>
                      <a:pt x="429" y="390"/>
                    </a:lnTo>
                    <a:lnTo>
                      <a:pt x="448" y="383"/>
                    </a:lnTo>
                    <a:lnTo>
                      <a:pt x="468" y="377"/>
                    </a:lnTo>
                    <a:lnTo>
                      <a:pt x="487" y="370"/>
                    </a:lnTo>
                    <a:lnTo>
                      <a:pt x="507" y="365"/>
                    </a:lnTo>
                    <a:lnTo>
                      <a:pt x="528" y="360"/>
                    </a:lnTo>
                    <a:lnTo>
                      <a:pt x="549" y="355"/>
                    </a:lnTo>
                    <a:lnTo>
                      <a:pt x="568" y="350"/>
                    </a:lnTo>
                    <a:lnTo>
                      <a:pt x="589" y="347"/>
                    </a:lnTo>
                    <a:lnTo>
                      <a:pt x="610" y="343"/>
                    </a:lnTo>
                    <a:lnTo>
                      <a:pt x="631" y="340"/>
                    </a:lnTo>
                    <a:lnTo>
                      <a:pt x="652" y="338"/>
                    </a:lnTo>
                    <a:lnTo>
                      <a:pt x="658" y="320"/>
                    </a:lnTo>
                    <a:lnTo>
                      <a:pt x="664" y="302"/>
                    </a:lnTo>
                    <a:lnTo>
                      <a:pt x="667" y="284"/>
                    </a:lnTo>
                    <a:lnTo>
                      <a:pt x="668" y="266"/>
                    </a:lnTo>
                    <a:lnTo>
                      <a:pt x="653" y="273"/>
                    </a:lnTo>
                    <a:lnTo>
                      <a:pt x="638" y="281"/>
                    </a:lnTo>
                    <a:lnTo>
                      <a:pt x="623" y="288"/>
                    </a:lnTo>
                    <a:lnTo>
                      <a:pt x="608" y="294"/>
                    </a:lnTo>
                    <a:lnTo>
                      <a:pt x="593" y="299"/>
                    </a:lnTo>
                    <a:lnTo>
                      <a:pt x="577" y="301"/>
                    </a:lnTo>
                    <a:lnTo>
                      <a:pt x="560" y="302"/>
                    </a:lnTo>
                    <a:lnTo>
                      <a:pt x="543" y="300"/>
                    </a:lnTo>
                    <a:lnTo>
                      <a:pt x="545" y="289"/>
                    </a:lnTo>
                    <a:lnTo>
                      <a:pt x="546" y="278"/>
                    </a:lnTo>
                    <a:lnTo>
                      <a:pt x="546" y="266"/>
                    </a:lnTo>
                    <a:lnTo>
                      <a:pt x="546" y="255"/>
                    </a:lnTo>
                    <a:lnTo>
                      <a:pt x="561" y="249"/>
                    </a:lnTo>
                    <a:lnTo>
                      <a:pt x="575" y="242"/>
                    </a:lnTo>
                    <a:lnTo>
                      <a:pt x="589" y="233"/>
                    </a:lnTo>
                    <a:lnTo>
                      <a:pt x="603" y="224"/>
                    </a:lnTo>
                    <a:lnTo>
                      <a:pt x="614" y="212"/>
                    </a:lnTo>
                    <a:lnTo>
                      <a:pt x="627" y="202"/>
                    </a:lnTo>
                    <a:lnTo>
                      <a:pt x="640" y="190"/>
                    </a:lnTo>
                    <a:lnTo>
                      <a:pt x="651" y="178"/>
                    </a:lnTo>
                    <a:lnTo>
                      <a:pt x="664" y="166"/>
                    </a:lnTo>
                    <a:lnTo>
                      <a:pt x="676" y="156"/>
                    </a:lnTo>
                    <a:lnTo>
                      <a:pt x="689" y="145"/>
                    </a:lnTo>
                    <a:lnTo>
                      <a:pt x="702" y="136"/>
                    </a:lnTo>
                    <a:lnTo>
                      <a:pt x="717" y="129"/>
                    </a:lnTo>
                    <a:lnTo>
                      <a:pt x="732" y="123"/>
                    </a:lnTo>
                    <a:lnTo>
                      <a:pt x="747" y="119"/>
                    </a:lnTo>
                    <a:lnTo>
                      <a:pt x="764" y="118"/>
                    </a:lnTo>
                    <a:lnTo>
                      <a:pt x="758" y="111"/>
                    </a:lnTo>
                    <a:lnTo>
                      <a:pt x="751" y="105"/>
                    </a:lnTo>
                    <a:lnTo>
                      <a:pt x="746" y="99"/>
                    </a:lnTo>
                    <a:lnTo>
                      <a:pt x="740" y="93"/>
                    </a:lnTo>
                    <a:lnTo>
                      <a:pt x="735" y="88"/>
                    </a:lnTo>
                    <a:lnTo>
                      <a:pt x="733" y="81"/>
                    </a:lnTo>
                    <a:lnTo>
                      <a:pt x="732" y="74"/>
                    </a:lnTo>
                    <a:lnTo>
                      <a:pt x="735" y="65"/>
                    </a:lnTo>
                    <a:lnTo>
                      <a:pt x="739" y="62"/>
                    </a:lnTo>
                    <a:lnTo>
                      <a:pt x="743" y="60"/>
                    </a:lnTo>
                    <a:lnTo>
                      <a:pt x="747" y="57"/>
                    </a:lnTo>
                    <a:lnTo>
                      <a:pt x="750" y="53"/>
                    </a:lnTo>
                    <a:lnTo>
                      <a:pt x="744" y="45"/>
                    </a:lnTo>
                    <a:lnTo>
                      <a:pt x="743" y="35"/>
                    </a:lnTo>
                    <a:lnTo>
                      <a:pt x="744" y="24"/>
                    </a:lnTo>
                    <a:lnTo>
                      <a:pt x="747" y="15"/>
                    </a:lnTo>
                    <a:lnTo>
                      <a:pt x="765" y="16"/>
                    </a:lnTo>
                    <a:lnTo>
                      <a:pt x="785" y="13"/>
                    </a:lnTo>
                    <a:lnTo>
                      <a:pt x="805" y="7"/>
                    </a:lnTo>
                    <a:lnTo>
                      <a:pt x="825" y="2"/>
                    </a:lnTo>
                    <a:lnTo>
                      <a:pt x="845" y="0"/>
                    </a:lnTo>
                    <a:lnTo>
                      <a:pt x="863" y="4"/>
                    </a:lnTo>
                    <a:lnTo>
                      <a:pt x="878" y="14"/>
                    </a:lnTo>
                    <a:lnTo>
                      <a:pt x="890" y="35"/>
                    </a:lnTo>
                    <a:lnTo>
                      <a:pt x="893" y="52"/>
                    </a:lnTo>
                    <a:lnTo>
                      <a:pt x="891" y="69"/>
                    </a:lnTo>
                    <a:lnTo>
                      <a:pt x="885" y="85"/>
                    </a:lnTo>
                    <a:lnTo>
                      <a:pt x="876" y="100"/>
                    </a:lnTo>
                    <a:lnTo>
                      <a:pt x="868" y="107"/>
                    </a:lnTo>
                    <a:lnTo>
                      <a:pt x="858" y="112"/>
                    </a:lnTo>
                    <a:lnTo>
                      <a:pt x="850" y="116"/>
                    </a:lnTo>
                    <a:lnTo>
                      <a:pt x="843" y="123"/>
                    </a:lnTo>
                    <a:lnTo>
                      <a:pt x="858" y="126"/>
                    </a:lnTo>
                    <a:lnTo>
                      <a:pt x="873" y="128"/>
                    </a:lnTo>
                    <a:lnTo>
                      <a:pt x="888" y="130"/>
                    </a:lnTo>
                    <a:lnTo>
                      <a:pt x="902" y="133"/>
                    </a:lnTo>
                    <a:lnTo>
                      <a:pt x="917" y="136"/>
                    </a:lnTo>
                    <a:lnTo>
                      <a:pt x="931" y="138"/>
                    </a:lnTo>
                    <a:lnTo>
                      <a:pt x="945" y="142"/>
                    </a:lnTo>
                    <a:lnTo>
                      <a:pt x="959" y="146"/>
                    </a:lnTo>
                    <a:lnTo>
                      <a:pt x="969" y="142"/>
                    </a:lnTo>
                    <a:lnTo>
                      <a:pt x="979" y="138"/>
                    </a:lnTo>
                    <a:lnTo>
                      <a:pt x="990" y="135"/>
                    </a:lnTo>
                    <a:lnTo>
                      <a:pt x="999" y="130"/>
                    </a:lnTo>
                    <a:lnTo>
                      <a:pt x="1009" y="127"/>
                    </a:lnTo>
                    <a:lnTo>
                      <a:pt x="1019" y="123"/>
                    </a:lnTo>
                    <a:lnTo>
                      <a:pt x="1029" y="120"/>
                    </a:lnTo>
                    <a:lnTo>
                      <a:pt x="1039" y="115"/>
                    </a:lnTo>
                    <a:lnTo>
                      <a:pt x="1037" y="130"/>
                    </a:lnTo>
                    <a:lnTo>
                      <a:pt x="1034" y="145"/>
                    </a:lnTo>
                    <a:lnTo>
                      <a:pt x="1030" y="160"/>
                    </a:lnTo>
                    <a:lnTo>
                      <a:pt x="1024" y="174"/>
                    </a:lnTo>
                    <a:lnTo>
                      <a:pt x="1019" y="187"/>
                    </a:lnTo>
                    <a:lnTo>
                      <a:pt x="1009" y="199"/>
                    </a:lnTo>
                    <a:lnTo>
                      <a:pt x="1000" y="212"/>
                    </a:lnTo>
                    <a:lnTo>
                      <a:pt x="987" y="224"/>
                    </a:lnTo>
                    <a:lnTo>
                      <a:pt x="982" y="227"/>
                    </a:lnTo>
                    <a:lnTo>
                      <a:pt x="976" y="231"/>
                    </a:lnTo>
                    <a:lnTo>
                      <a:pt x="970" y="232"/>
                    </a:lnTo>
                    <a:lnTo>
                      <a:pt x="963" y="234"/>
                    </a:lnTo>
                    <a:lnTo>
                      <a:pt x="958" y="235"/>
                    </a:lnTo>
                    <a:lnTo>
                      <a:pt x="952" y="236"/>
                    </a:lnTo>
                    <a:lnTo>
                      <a:pt x="946" y="237"/>
                    </a:lnTo>
                    <a:lnTo>
                      <a:pt x="941" y="239"/>
                    </a:lnTo>
                    <a:lnTo>
                      <a:pt x="955" y="282"/>
                    </a:lnTo>
                    <a:lnTo>
                      <a:pt x="961" y="327"/>
                    </a:lnTo>
                    <a:lnTo>
                      <a:pt x="961" y="363"/>
                    </a:lnTo>
                    <a:lnTo>
                      <a:pt x="961" y="377"/>
                    </a:lnTo>
                    <a:close/>
                  </a:path>
                </a:pathLst>
              </a:custGeom>
              <a:solidFill>
                <a:srgbClr val="000000"/>
              </a:solidFill>
              <a:ln w="9525">
                <a:noFill/>
                <a:round/>
                <a:headEnd/>
                <a:tailEnd/>
              </a:ln>
            </p:spPr>
            <p:txBody>
              <a:bodyPr/>
              <a:lstStyle/>
              <a:p>
                <a:endParaRPr lang="en-IN"/>
              </a:p>
            </p:txBody>
          </p:sp>
          <p:sp>
            <p:nvSpPr>
              <p:cNvPr id="58400" name="Freeform 32"/>
              <p:cNvSpPr>
                <a:spLocks/>
              </p:cNvSpPr>
              <p:nvPr/>
            </p:nvSpPr>
            <p:spPr bwMode="auto">
              <a:xfrm>
                <a:off x="4775" y="3329"/>
                <a:ext cx="57" cy="47"/>
              </a:xfrm>
              <a:custGeom>
                <a:avLst/>
                <a:gdLst/>
                <a:ahLst/>
                <a:cxnLst>
                  <a:cxn ang="0">
                    <a:pos x="114" y="20"/>
                  </a:cxn>
                  <a:cxn ang="0">
                    <a:pos x="114" y="32"/>
                  </a:cxn>
                  <a:cxn ang="0">
                    <a:pos x="113" y="44"/>
                  </a:cxn>
                  <a:cxn ang="0">
                    <a:pos x="108" y="54"/>
                  </a:cxn>
                  <a:cxn ang="0">
                    <a:pos x="100" y="64"/>
                  </a:cxn>
                  <a:cxn ang="0">
                    <a:pos x="92" y="68"/>
                  </a:cxn>
                  <a:cxn ang="0">
                    <a:pos x="84" y="72"/>
                  </a:cxn>
                  <a:cxn ang="0">
                    <a:pos x="76" y="76"/>
                  </a:cxn>
                  <a:cxn ang="0">
                    <a:pos x="68" y="81"/>
                  </a:cxn>
                  <a:cxn ang="0">
                    <a:pos x="60" y="85"/>
                  </a:cxn>
                  <a:cxn ang="0">
                    <a:pos x="52" y="89"/>
                  </a:cxn>
                  <a:cxn ang="0">
                    <a:pos x="43" y="92"/>
                  </a:cxn>
                  <a:cxn ang="0">
                    <a:pos x="34" y="95"/>
                  </a:cxn>
                  <a:cxn ang="0">
                    <a:pos x="0" y="55"/>
                  </a:cxn>
                  <a:cxn ang="0">
                    <a:pos x="9" y="52"/>
                  </a:cxn>
                  <a:cxn ang="0">
                    <a:pos x="13" y="44"/>
                  </a:cxn>
                  <a:cxn ang="0">
                    <a:pos x="13" y="34"/>
                  </a:cxn>
                  <a:cxn ang="0">
                    <a:pos x="9" y="23"/>
                  </a:cxn>
                  <a:cxn ang="0">
                    <a:pos x="8" y="12"/>
                  </a:cxn>
                  <a:cxn ang="0">
                    <a:pos x="22" y="13"/>
                  </a:cxn>
                  <a:cxn ang="0">
                    <a:pos x="37" y="11"/>
                  </a:cxn>
                  <a:cxn ang="0">
                    <a:pos x="52" y="7"/>
                  </a:cxn>
                  <a:cxn ang="0">
                    <a:pos x="66" y="2"/>
                  </a:cxn>
                  <a:cxn ang="0">
                    <a:pos x="78" y="0"/>
                  </a:cxn>
                  <a:cxn ang="0">
                    <a:pos x="92" y="0"/>
                  </a:cxn>
                  <a:cxn ang="0">
                    <a:pos x="104" y="7"/>
                  </a:cxn>
                  <a:cxn ang="0">
                    <a:pos x="114" y="20"/>
                  </a:cxn>
                </a:cxnLst>
                <a:rect l="0" t="0" r="r" b="b"/>
                <a:pathLst>
                  <a:path w="114" h="95">
                    <a:moveTo>
                      <a:pt x="114" y="20"/>
                    </a:moveTo>
                    <a:lnTo>
                      <a:pt x="114" y="32"/>
                    </a:lnTo>
                    <a:lnTo>
                      <a:pt x="113" y="44"/>
                    </a:lnTo>
                    <a:lnTo>
                      <a:pt x="108" y="54"/>
                    </a:lnTo>
                    <a:lnTo>
                      <a:pt x="100" y="64"/>
                    </a:lnTo>
                    <a:lnTo>
                      <a:pt x="92" y="68"/>
                    </a:lnTo>
                    <a:lnTo>
                      <a:pt x="84" y="72"/>
                    </a:lnTo>
                    <a:lnTo>
                      <a:pt x="76" y="76"/>
                    </a:lnTo>
                    <a:lnTo>
                      <a:pt x="68" y="81"/>
                    </a:lnTo>
                    <a:lnTo>
                      <a:pt x="60" y="85"/>
                    </a:lnTo>
                    <a:lnTo>
                      <a:pt x="52" y="89"/>
                    </a:lnTo>
                    <a:lnTo>
                      <a:pt x="43" y="92"/>
                    </a:lnTo>
                    <a:lnTo>
                      <a:pt x="34" y="95"/>
                    </a:lnTo>
                    <a:lnTo>
                      <a:pt x="0" y="55"/>
                    </a:lnTo>
                    <a:lnTo>
                      <a:pt x="9" y="52"/>
                    </a:lnTo>
                    <a:lnTo>
                      <a:pt x="13" y="44"/>
                    </a:lnTo>
                    <a:lnTo>
                      <a:pt x="13" y="34"/>
                    </a:lnTo>
                    <a:lnTo>
                      <a:pt x="9" y="23"/>
                    </a:lnTo>
                    <a:lnTo>
                      <a:pt x="8" y="12"/>
                    </a:lnTo>
                    <a:lnTo>
                      <a:pt x="22" y="13"/>
                    </a:lnTo>
                    <a:lnTo>
                      <a:pt x="37" y="11"/>
                    </a:lnTo>
                    <a:lnTo>
                      <a:pt x="52" y="7"/>
                    </a:lnTo>
                    <a:lnTo>
                      <a:pt x="66" y="2"/>
                    </a:lnTo>
                    <a:lnTo>
                      <a:pt x="78" y="0"/>
                    </a:lnTo>
                    <a:lnTo>
                      <a:pt x="92" y="0"/>
                    </a:lnTo>
                    <a:lnTo>
                      <a:pt x="104" y="7"/>
                    </a:lnTo>
                    <a:lnTo>
                      <a:pt x="114" y="20"/>
                    </a:lnTo>
                    <a:close/>
                  </a:path>
                </a:pathLst>
              </a:custGeom>
              <a:solidFill>
                <a:srgbClr val="FFFFFF"/>
              </a:solidFill>
              <a:ln w="9525">
                <a:noFill/>
                <a:round/>
                <a:headEnd/>
                <a:tailEnd/>
              </a:ln>
            </p:spPr>
            <p:txBody>
              <a:bodyPr/>
              <a:lstStyle/>
              <a:p>
                <a:endParaRPr lang="en-IN"/>
              </a:p>
            </p:txBody>
          </p:sp>
          <p:sp>
            <p:nvSpPr>
              <p:cNvPr id="58401" name="Freeform 33"/>
              <p:cNvSpPr>
                <a:spLocks/>
              </p:cNvSpPr>
              <p:nvPr/>
            </p:nvSpPr>
            <p:spPr bwMode="auto">
              <a:xfrm>
                <a:off x="4409" y="3496"/>
                <a:ext cx="312" cy="281"/>
              </a:xfrm>
              <a:custGeom>
                <a:avLst/>
                <a:gdLst/>
                <a:ahLst/>
                <a:cxnLst>
                  <a:cxn ang="0">
                    <a:pos x="623" y="0"/>
                  </a:cxn>
                  <a:cxn ang="0">
                    <a:pos x="621" y="13"/>
                  </a:cxn>
                  <a:cxn ang="0">
                    <a:pos x="618" y="25"/>
                  </a:cxn>
                  <a:cxn ang="0">
                    <a:pos x="613" y="38"/>
                  </a:cxn>
                  <a:cxn ang="0">
                    <a:pos x="608" y="51"/>
                  </a:cxn>
                  <a:cxn ang="0">
                    <a:pos x="604" y="62"/>
                  </a:cxn>
                  <a:cxn ang="0">
                    <a:pos x="599" y="75"/>
                  </a:cxn>
                  <a:cxn ang="0">
                    <a:pos x="594" y="87"/>
                  </a:cxn>
                  <a:cxn ang="0">
                    <a:pos x="589" y="99"/>
                  </a:cxn>
                  <a:cxn ang="0">
                    <a:pos x="570" y="105"/>
                  </a:cxn>
                  <a:cxn ang="0">
                    <a:pos x="553" y="110"/>
                  </a:cxn>
                  <a:cxn ang="0">
                    <a:pos x="536" y="115"/>
                  </a:cxn>
                  <a:cxn ang="0">
                    <a:pos x="519" y="121"/>
                  </a:cxn>
                  <a:cxn ang="0">
                    <a:pos x="503" y="127"/>
                  </a:cxn>
                  <a:cxn ang="0">
                    <a:pos x="485" y="134"/>
                  </a:cxn>
                  <a:cxn ang="0">
                    <a:pos x="469" y="140"/>
                  </a:cxn>
                  <a:cxn ang="0">
                    <a:pos x="453" y="146"/>
                  </a:cxn>
                  <a:cxn ang="0">
                    <a:pos x="422" y="164"/>
                  </a:cxn>
                  <a:cxn ang="0">
                    <a:pos x="391" y="183"/>
                  </a:cxn>
                  <a:cxn ang="0">
                    <a:pos x="360" y="205"/>
                  </a:cxn>
                  <a:cxn ang="0">
                    <a:pos x="330" y="227"/>
                  </a:cxn>
                  <a:cxn ang="0">
                    <a:pos x="300" y="251"/>
                  </a:cxn>
                  <a:cxn ang="0">
                    <a:pos x="271" y="275"/>
                  </a:cxn>
                  <a:cxn ang="0">
                    <a:pos x="242" y="302"/>
                  </a:cxn>
                  <a:cxn ang="0">
                    <a:pos x="213" y="328"/>
                  </a:cxn>
                  <a:cxn ang="0">
                    <a:pos x="186" y="356"/>
                  </a:cxn>
                  <a:cxn ang="0">
                    <a:pos x="159" y="385"/>
                  </a:cxn>
                  <a:cxn ang="0">
                    <a:pos x="133" y="414"/>
                  </a:cxn>
                  <a:cxn ang="0">
                    <a:pos x="107" y="444"/>
                  </a:cxn>
                  <a:cxn ang="0">
                    <a:pos x="83" y="472"/>
                  </a:cxn>
                  <a:cxn ang="0">
                    <a:pos x="60" y="502"/>
                  </a:cxn>
                  <a:cxn ang="0">
                    <a:pos x="37" y="532"/>
                  </a:cxn>
                  <a:cxn ang="0">
                    <a:pos x="16" y="562"/>
                  </a:cxn>
                  <a:cxn ang="0">
                    <a:pos x="17" y="499"/>
                  </a:cxn>
                  <a:cxn ang="0">
                    <a:pos x="13" y="439"/>
                  </a:cxn>
                  <a:cxn ang="0">
                    <a:pos x="6" y="379"/>
                  </a:cxn>
                  <a:cxn ang="0">
                    <a:pos x="0" y="320"/>
                  </a:cxn>
                  <a:cxn ang="0">
                    <a:pos x="135" y="205"/>
                  </a:cxn>
                  <a:cxn ang="0">
                    <a:pos x="320" y="89"/>
                  </a:cxn>
                  <a:cxn ang="0">
                    <a:pos x="339" y="81"/>
                  </a:cxn>
                  <a:cxn ang="0">
                    <a:pos x="357" y="73"/>
                  </a:cxn>
                  <a:cxn ang="0">
                    <a:pos x="375" y="66"/>
                  </a:cxn>
                  <a:cxn ang="0">
                    <a:pos x="393" y="58"/>
                  </a:cxn>
                  <a:cxn ang="0">
                    <a:pos x="411" y="51"/>
                  </a:cxn>
                  <a:cxn ang="0">
                    <a:pos x="430" y="45"/>
                  </a:cxn>
                  <a:cxn ang="0">
                    <a:pos x="448" y="39"/>
                  </a:cxn>
                  <a:cxn ang="0">
                    <a:pos x="468" y="34"/>
                  </a:cxn>
                  <a:cxn ang="0">
                    <a:pos x="486" y="28"/>
                  </a:cxn>
                  <a:cxn ang="0">
                    <a:pos x="506" y="23"/>
                  </a:cxn>
                  <a:cxn ang="0">
                    <a:pos x="524" y="19"/>
                  </a:cxn>
                  <a:cxn ang="0">
                    <a:pos x="544" y="14"/>
                  </a:cxn>
                  <a:cxn ang="0">
                    <a:pos x="564" y="10"/>
                  </a:cxn>
                  <a:cxn ang="0">
                    <a:pos x="583" y="6"/>
                  </a:cxn>
                  <a:cxn ang="0">
                    <a:pos x="603" y="4"/>
                  </a:cxn>
                  <a:cxn ang="0">
                    <a:pos x="623" y="0"/>
                  </a:cxn>
                </a:cxnLst>
                <a:rect l="0" t="0" r="r" b="b"/>
                <a:pathLst>
                  <a:path w="623" h="562">
                    <a:moveTo>
                      <a:pt x="623" y="0"/>
                    </a:moveTo>
                    <a:lnTo>
                      <a:pt x="621" y="13"/>
                    </a:lnTo>
                    <a:lnTo>
                      <a:pt x="618" y="25"/>
                    </a:lnTo>
                    <a:lnTo>
                      <a:pt x="613" y="38"/>
                    </a:lnTo>
                    <a:lnTo>
                      <a:pt x="608" y="51"/>
                    </a:lnTo>
                    <a:lnTo>
                      <a:pt x="604" y="62"/>
                    </a:lnTo>
                    <a:lnTo>
                      <a:pt x="599" y="75"/>
                    </a:lnTo>
                    <a:lnTo>
                      <a:pt x="594" y="87"/>
                    </a:lnTo>
                    <a:lnTo>
                      <a:pt x="589" y="99"/>
                    </a:lnTo>
                    <a:lnTo>
                      <a:pt x="570" y="105"/>
                    </a:lnTo>
                    <a:lnTo>
                      <a:pt x="553" y="110"/>
                    </a:lnTo>
                    <a:lnTo>
                      <a:pt x="536" y="115"/>
                    </a:lnTo>
                    <a:lnTo>
                      <a:pt x="519" y="121"/>
                    </a:lnTo>
                    <a:lnTo>
                      <a:pt x="503" y="127"/>
                    </a:lnTo>
                    <a:lnTo>
                      <a:pt x="485" y="134"/>
                    </a:lnTo>
                    <a:lnTo>
                      <a:pt x="469" y="140"/>
                    </a:lnTo>
                    <a:lnTo>
                      <a:pt x="453" y="146"/>
                    </a:lnTo>
                    <a:lnTo>
                      <a:pt x="422" y="164"/>
                    </a:lnTo>
                    <a:lnTo>
                      <a:pt x="391" y="183"/>
                    </a:lnTo>
                    <a:lnTo>
                      <a:pt x="360" y="205"/>
                    </a:lnTo>
                    <a:lnTo>
                      <a:pt x="330" y="227"/>
                    </a:lnTo>
                    <a:lnTo>
                      <a:pt x="300" y="251"/>
                    </a:lnTo>
                    <a:lnTo>
                      <a:pt x="271" y="275"/>
                    </a:lnTo>
                    <a:lnTo>
                      <a:pt x="242" y="302"/>
                    </a:lnTo>
                    <a:lnTo>
                      <a:pt x="213" y="328"/>
                    </a:lnTo>
                    <a:lnTo>
                      <a:pt x="186" y="356"/>
                    </a:lnTo>
                    <a:lnTo>
                      <a:pt x="159" y="385"/>
                    </a:lnTo>
                    <a:lnTo>
                      <a:pt x="133" y="414"/>
                    </a:lnTo>
                    <a:lnTo>
                      <a:pt x="107" y="444"/>
                    </a:lnTo>
                    <a:lnTo>
                      <a:pt x="83" y="472"/>
                    </a:lnTo>
                    <a:lnTo>
                      <a:pt x="60" y="502"/>
                    </a:lnTo>
                    <a:lnTo>
                      <a:pt x="37" y="532"/>
                    </a:lnTo>
                    <a:lnTo>
                      <a:pt x="16" y="562"/>
                    </a:lnTo>
                    <a:lnTo>
                      <a:pt x="17" y="499"/>
                    </a:lnTo>
                    <a:lnTo>
                      <a:pt x="13" y="439"/>
                    </a:lnTo>
                    <a:lnTo>
                      <a:pt x="6" y="379"/>
                    </a:lnTo>
                    <a:lnTo>
                      <a:pt x="0" y="320"/>
                    </a:lnTo>
                    <a:lnTo>
                      <a:pt x="135" y="205"/>
                    </a:lnTo>
                    <a:lnTo>
                      <a:pt x="320" y="89"/>
                    </a:lnTo>
                    <a:lnTo>
                      <a:pt x="339" y="81"/>
                    </a:lnTo>
                    <a:lnTo>
                      <a:pt x="357" y="73"/>
                    </a:lnTo>
                    <a:lnTo>
                      <a:pt x="375" y="66"/>
                    </a:lnTo>
                    <a:lnTo>
                      <a:pt x="393" y="58"/>
                    </a:lnTo>
                    <a:lnTo>
                      <a:pt x="411" y="51"/>
                    </a:lnTo>
                    <a:lnTo>
                      <a:pt x="430" y="45"/>
                    </a:lnTo>
                    <a:lnTo>
                      <a:pt x="448" y="39"/>
                    </a:lnTo>
                    <a:lnTo>
                      <a:pt x="468" y="34"/>
                    </a:lnTo>
                    <a:lnTo>
                      <a:pt x="486" y="28"/>
                    </a:lnTo>
                    <a:lnTo>
                      <a:pt x="506" y="23"/>
                    </a:lnTo>
                    <a:lnTo>
                      <a:pt x="524" y="19"/>
                    </a:lnTo>
                    <a:lnTo>
                      <a:pt x="544" y="14"/>
                    </a:lnTo>
                    <a:lnTo>
                      <a:pt x="564" y="10"/>
                    </a:lnTo>
                    <a:lnTo>
                      <a:pt x="583" y="6"/>
                    </a:lnTo>
                    <a:lnTo>
                      <a:pt x="603" y="4"/>
                    </a:lnTo>
                    <a:lnTo>
                      <a:pt x="623" y="0"/>
                    </a:lnTo>
                    <a:close/>
                  </a:path>
                </a:pathLst>
              </a:custGeom>
              <a:solidFill>
                <a:srgbClr val="BFBFBF"/>
              </a:solidFill>
              <a:ln w="9525">
                <a:noFill/>
                <a:round/>
                <a:headEnd/>
                <a:tailEnd/>
              </a:ln>
            </p:spPr>
            <p:txBody>
              <a:bodyPr/>
              <a:lstStyle/>
              <a:p>
                <a:endParaRPr lang="en-IN"/>
              </a:p>
            </p:txBody>
          </p:sp>
          <p:sp>
            <p:nvSpPr>
              <p:cNvPr id="58402" name="Freeform 34"/>
              <p:cNvSpPr>
                <a:spLocks/>
              </p:cNvSpPr>
              <p:nvPr/>
            </p:nvSpPr>
            <p:spPr bwMode="auto">
              <a:xfrm>
                <a:off x="4568" y="3515"/>
                <a:ext cx="384" cy="341"/>
              </a:xfrm>
              <a:custGeom>
                <a:avLst/>
                <a:gdLst/>
                <a:ahLst/>
                <a:cxnLst>
                  <a:cxn ang="0">
                    <a:pos x="728" y="104"/>
                  </a:cxn>
                  <a:cxn ang="0">
                    <a:pos x="689" y="114"/>
                  </a:cxn>
                  <a:cxn ang="0">
                    <a:pos x="650" y="127"/>
                  </a:cxn>
                  <a:cxn ang="0">
                    <a:pos x="612" y="142"/>
                  </a:cxn>
                  <a:cxn ang="0">
                    <a:pos x="575" y="157"/>
                  </a:cxn>
                  <a:cxn ang="0">
                    <a:pos x="538" y="174"/>
                  </a:cxn>
                  <a:cxn ang="0">
                    <a:pos x="501" y="194"/>
                  </a:cxn>
                  <a:cxn ang="0">
                    <a:pos x="465" y="215"/>
                  </a:cxn>
                  <a:cxn ang="0">
                    <a:pos x="289" y="349"/>
                  </a:cxn>
                  <a:cxn ang="0">
                    <a:pos x="247" y="390"/>
                  </a:cxn>
                  <a:cxn ang="0">
                    <a:pos x="207" y="433"/>
                  </a:cxn>
                  <a:cxn ang="0">
                    <a:pos x="169" y="477"/>
                  </a:cxn>
                  <a:cxn ang="0">
                    <a:pos x="133" y="521"/>
                  </a:cxn>
                  <a:cxn ang="0">
                    <a:pos x="10" y="629"/>
                  </a:cxn>
                  <a:cxn ang="0">
                    <a:pos x="0" y="390"/>
                  </a:cxn>
                  <a:cxn ang="0">
                    <a:pos x="9" y="312"/>
                  </a:cxn>
                  <a:cxn ang="0">
                    <a:pos x="30" y="284"/>
                  </a:cxn>
                  <a:cxn ang="0">
                    <a:pos x="56" y="255"/>
                  </a:cxn>
                  <a:cxn ang="0">
                    <a:pos x="84" y="231"/>
                  </a:cxn>
                  <a:cxn ang="0">
                    <a:pos x="123" y="197"/>
                  </a:cxn>
                  <a:cxn ang="0">
                    <a:pos x="175" y="156"/>
                  </a:cxn>
                  <a:cxn ang="0">
                    <a:pos x="224" y="122"/>
                  </a:cxn>
                  <a:cxn ang="0">
                    <a:pos x="270" y="96"/>
                  </a:cxn>
                  <a:cxn ang="0">
                    <a:pos x="316" y="75"/>
                  </a:cxn>
                  <a:cxn ang="0">
                    <a:pos x="362" y="57"/>
                  </a:cxn>
                  <a:cxn ang="0">
                    <a:pos x="409" y="43"/>
                  </a:cxn>
                  <a:cxn ang="0">
                    <a:pos x="461" y="30"/>
                  </a:cxn>
                  <a:cxn ang="0">
                    <a:pos x="503" y="21"/>
                  </a:cxn>
                  <a:cxn ang="0">
                    <a:pos x="532" y="15"/>
                  </a:cxn>
                  <a:cxn ang="0">
                    <a:pos x="560" y="9"/>
                  </a:cxn>
                  <a:cxn ang="0">
                    <a:pos x="589" y="5"/>
                  </a:cxn>
                  <a:cxn ang="0">
                    <a:pos x="626" y="1"/>
                  </a:cxn>
                  <a:cxn ang="0">
                    <a:pos x="668" y="0"/>
                  </a:cxn>
                  <a:cxn ang="0">
                    <a:pos x="711" y="0"/>
                  </a:cxn>
                  <a:cxn ang="0">
                    <a:pos x="751" y="7"/>
                  </a:cxn>
                  <a:cxn ang="0">
                    <a:pos x="748" y="99"/>
                  </a:cxn>
                </a:cxnLst>
                <a:rect l="0" t="0" r="r" b="b"/>
                <a:pathLst>
                  <a:path w="770" h="682">
                    <a:moveTo>
                      <a:pt x="748" y="99"/>
                    </a:moveTo>
                    <a:lnTo>
                      <a:pt x="728" y="104"/>
                    </a:lnTo>
                    <a:lnTo>
                      <a:pt x="709" y="110"/>
                    </a:lnTo>
                    <a:lnTo>
                      <a:pt x="689" y="114"/>
                    </a:lnTo>
                    <a:lnTo>
                      <a:pt x="669" y="121"/>
                    </a:lnTo>
                    <a:lnTo>
                      <a:pt x="650" y="127"/>
                    </a:lnTo>
                    <a:lnTo>
                      <a:pt x="631" y="134"/>
                    </a:lnTo>
                    <a:lnTo>
                      <a:pt x="612" y="142"/>
                    </a:lnTo>
                    <a:lnTo>
                      <a:pt x="593" y="149"/>
                    </a:lnTo>
                    <a:lnTo>
                      <a:pt x="575" y="157"/>
                    </a:lnTo>
                    <a:lnTo>
                      <a:pt x="556" y="166"/>
                    </a:lnTo>
                    <a:lnTo>
                      <a:pt x="538" y="174"/>
                    </a:lnTo>
                    <a:lnTo>
                      <a:pt x="520" y="183"/>
                    </a:lnTo>
                    <a:lnTo>
                      <a:pt x="501" y="194"/>
                    </a:lnTo>
                    <a:lnTo>
                      <a:pt x="484" y="204"/>
                    </a:lnTo>
                    <a:lnTo>
                      <a:pt x="465" y="215"/>
                    </a:lnTo>
                    <a:lnTo>
                      <a:pt x="448" y="225"/>
                    </a:lnTo>
                    <a:lnTo>
                      <a:pt x="289" y="349"/>
                    </a:lnTo>
                    <a:lnTo>
                      <a:pt x="267" y="369"/>
                    </a:lnTo>
                    <a:lnTo>
                      <a:pt x="247" y="390"/>
                    </a:lnTo>
                    <a:lnTo>
                      <a:pt x="227" y="412"/>
                    </a:lnTo>
                    <a:lnTo>
                      <a:pt x="207" y="433"/>
                    </a:lnTo>
                    <a:lnTo>
                      <a:pt x="188" y="455"/>
                    </a:lnTo>
                    <a:lnTo>
                      <a:pt x="169" y="477"/>
                    </a:lnTo>
                    <a:lnTo>
                      <a:pt x="151" y="499"/>
                    </a:lnTo>
                    <a:lnTo>
                      <a:pt x="133" y="521"/>
                    </a:lnTo>
                    <a:lnTo>
                      <a:pt x="13" y="682"/>
                    </a:lnTo>
                    <a:lnTo>
                      <a:pt x="10" y="629"/>
                    </a:lnTo>
                    <a:lnTo>
                      <a:pt x="5" y="512"/>
                    </a:lnTo>
                    <a:lnTo>
                      <a:pt x="0" y="390"/>
                    </a:lnTo>
                    <a:lnTo>
                      <a:pt x="2" y="326"/>
                    </a:lnTo>
                    <a:lnTo>
                      <a:pt x="9" y="312"/>
                    </a:lnTo>
                    <a:lnTo>
                      <a:pt x="18" y="297"/>
                    </a:lnTo>
                    <a:lnTo>
                      <a:pt x="30" y="284"/>
                    </a:lnTo>
                    <a:lnTo>
                      <a:pt x="44" y="269"/>
                    </a:lnTo>
                    <a:lnTo>
                      <a:pt x="56" y="255"/>
                    </a:lnTo>
                    <a:lnTo>
                      <a:pt x="70" y="242"/>
                    </a:lnTo>
                    <a:lnTo>
                      <a:pt x="84" y="231"/>
                    </a:lnTo>
                    <a:lnTo>
                      <a:pt x="96" y="220"/>
                    </a:lnTo>
                    <a:lnTo>
                      <a:pt x="123" y="197"/>
                    </a:lnTo>
                    <a:lnTo>
                      <a:pt x="150" y="175"/>
                    </a:lnTo>
                    <a:lnTo>
                      <a:pt x="175" y="156"/>
                    </a:lnTo>
                    <a:lnTo>
                      <a:pt x="199" y="139"/>
                    </a:lnTo>
                    <a:lnTo>
                      <a:pt x="224" y="122"/>
                    </a:lnTo>
                    <a:lnTo>
                      <a:pt x="247" y="109"/>
                    </a:lnTo>
                    <a:lnTo>
                      <a:pt x="270" y="96"/>
                    </a:lnTo>
                    <a:lnTo>
                      <a:pt x="293" y="84"/>
                    </a:lnTo>
                    <a:lnTo>
                      <a:pt x="316" y="75"/>
                    </a:lnTo>
                    <a:lnTo>
                      <a:pt x="339" y="66"/>
                    </a:lnTo>
                    <a:lnTo>
                      <a:pt x="362" y="57"/>
                    </a:lnTo>
                    <a:lnTo>
                      <a:pt x="385" y="50"/>
                    </a:lnTo>
                    <a:lnTo>
                      <a:pt x="409" y="43"/>
                    </a:lnTo>
                    <a:lnTo>
                      <a:pt x="434" y="36"/>
                    </a:lnTo>
                    <a:lnTo>
                      <a:pt x="461" y="30"/>
                    </a:lnTo>
                    <a:lnTo>
                      <a:pt x="488" y="24"/>
                    </a:lnTo>
                    <a:lnTo>
                      <a:pt x="503" y="21"/>
                    </a:lnTo>
                    <a:lnTo>
                      <a:pt x="518" y="19"/>
                    </a:lnTo>
                    <a:lnTo>
                      <a:pt x="532" y="15"/>
                    </a:lnTo>
                    <a:lnTo>
                      <a:pt x="546" y="13"/>
                    </a:lnTo>
                    <a:lnTo>
                      <a:pt x="560" y="9"/>
                    </a:lnTo>
                    <a:lnTo>
                      <a:pt x="574" y="7"/>
                    </a:lnTo>
                    <a:lnTo>
                      <a:pt x="589" y="5"/>
                    </a:lnTo>
                    <a:lnTo>
                      <a:pt x="605" y="3"/>
                    </a:lnTo>
                    <a:lnTo>
                      <a:pt x="626" y="1"/>
                    </a:lnTo>
                    <a:lnTo>
                      <a:pt x="646" y="1"/>
                    </a:lnTo>
                    <a:lnTo>
                      <a:pt x="668" y="0"/>
                    </a:lnTo>
                    <a:lnTo>
                      <a:pt x="689" y="0"/>
                    </a:lnTo>
                    <a:lnTo>
                      <a:pt x="711" y="0"/>
                    </a:lnTo>
                    <a:lnTo>
                      <a:pt x="732" y="3"/>
                    </a:lnTo>
                    <a:lnTo>
                      <a:pt x="751" y="7"/>
                    </a:lnTo>
                    <a:lnTo>
                      <a:pt x="770" y="13"/>
                    </a:lnTo>
                    <a:lnTo>
                      <a:pt x="748" y="99"/>
                    </a:lnTo>
                    <a:close/>
                  </a:path>
                </a:pathLst>
              </a:custGeom>
              <a:solidFill>
                <a:srgbClr val="A5B7C9"/>
              </a:solidFill>
              <a:ln w="9525">
                <a:noFill/>
                <a:round/>
                <a:headEnd/>
                <a:tailEnd/>
              </a:ln>
            </p:spPr>
            <p:txBody>
              <a:bodyPr/>
              <a:lstStyle/>
              <a:p>
                <a:endParaRPr lang="en-IN"/>
              </a:p>
            </p:txBody>
          </p:sp>
          <p:sp>
            <p:nvSpPr>
              <p:cNvPr id="58403" name="Freeform 35"/>
              <p:cNvSpPr>
                <a:spLocks/>
              </p:cNvSpPr>
              <p:nvPr/>
            </p:nvSpPr>
            <p:spPr bwMode="auto">
              <a:xfrm>
                <a:off x="4417" y="3566"/>
                <a:ext cx="253" cy="294"/>
              </a:xfrm>
              <a:custGeom>
                <a:avLst/>
                <a:gdLst/>
                <a:ahLst/>
                <a:cxnLst>
                  <a:cxn ang="0">
                    <a:pos x="322" y="155"/>
                  </a:cxn>
                  <a:cxn ang="0">
                    <a:pos x="315" y="163"/>
                  </a:cxn>
                  <a:cxn ang="0">
                    <a:pos x="308" y="172"/>
                  </a:cxn>
                  <a:cxn ang="0">
                    <a:pos x="301" y="181"/>
                  </a:cxn>
                  <a:cxn ang="0">
                    <a:pos x="294" y="189"/>
                  </a:cxn>
                  <a:cxn ang="0">
                    <a:pos x="288" y="197"/>
                  </a:cxn>
                  <a:cxn ang="0">
                    <a:pos x="284" y="206"/>
                  </a:cxn>
                  <a:cxn ang="0">
                    <a:pos x="280" y="215"/>
                  </a:cxn>
                  <a:cxn ang="0">
                    <a:pos x="278" y="225"/>
                  </a:cxn>
                  <a:cxn ang="0">
                    <a:pos x="288" y="588"/>
                  </a:cxn>
                  <a:cxn ang="0">
                    <a:pos x="190" y="550"/>
                  </a:cxn>
                  <a:cxn ang="0">
                    <a:pos x="190" y="540"/>
                  </a:cxn>
                  <a:cxn ang="0">
                    <a:pos x="185" y="534"/>
                  </a:cxn>
                  <a:cxn ang="0">
                    <a:pos x="177" y="530"/>
                  </a:cxn>
                  <a:cxn ang="0">
                    <a:pos x="169" y="525"/>
                  </a:cxn>
                  <a:cxn ang="0">
                    <a:pos x="0" y="486"/>
                  </a:cxn>
                  <a:cxn ang="0">
                    <a:pos x="10" y="462"/>
                  </a:cxn>
                  <a:cxn ang="0">
                    <a:pos x="21" y="437"/>
                  </a:cxn>
                  <a:cxn ang="0">
                    <a:pos x="35" y="416"/>
                  </a:cxn>
                  <a:cxn ang="0">
                    <a:pos x="50" y="392"/>
                  </a:cxn>
                  <a:cxn ang="0">
                    <a:pos x="66" y="372"/>
                  </a:cxn>
                  <a:cxn ang="0">
                    <a:pos x="83" y="350"/>
                  </a:cxn>
                  <a:cxn ang="0">
                    <a:pos x="99" y="329"/>
                  </a:cxn>
                  <a:cxn ang="0">
                    <a:pos x="116" y="307"/>
                  </a:cxn>
                  <a:cxn ang="0">
                    <a:pos x="257" y="161"/>
                  </a:cxn>
                  <a:cxn ang="0">
                    <a:pos x="271" y="148"/>
                  </a:cxn>
                  <a:cxn ang="0">
                    <a:pos x="285" y="137"/>
                  </a:cxn>
                  <a:cxn ang="0">
                    <a:pos x="300" y="124"/>
                  </a:cxn>
                  <a:cxn ang="0">
                    <a:pos x="315" y="113"/>
                  </a:cxn>
                  <a:cxn ang="0">
                    <a:pos x="330" y="101"/>
                  </a:cxn>
                  <a:cxn ang="0">
                    <a:pos x="346" y="90"/>
                  </a:cxn>
                  <a:cxn ang="0">
                    <a:pos x="361" y="79"/>
                  </a:cxn>
                  <a:cxn ang="0">
                    <a:pos x="377" y="68"/>
                  </a:cxn>
                  <a:cxn ang="0">
                    <a:pos x="393" y="58"/>
                  </a:cxn>
                  <a:cxn ang="0">
                    <a:pos x="409" y="48"/>
                  </a:cxn>
                  <a:cxn ang="0">
                    <a:pos x="425" y="39"/>
                  </a:cxn>
                  <a:cxn ang="0">
                    <a:pos x="442" y="30"/>
                  </a:cxn>
                  <a:cxn ang="0">
                    <a:pos x="458" y="22"/>
                  </a:cxn>
                  <a:cxn ang="0">
                    <a:pos x="474" y="13"/>
                  </a:cxn>
                  <a:cxn ang="0">
                    <a:pos x="490" y="7"/>
                  </a:cxn>
                  <a:cxn ang="0">
                    <a:pos x="506" y="0"/>
                  </a:cxn>
                  <a:cxn ang="0">
                    <a:pos x="322" y="155"/>
                  </a:cxn>
                </a:cxnLst>
                <a:rect l="0" t="0" r="r" b="b"/>
                <a:pathLst>
                  <a:path w="506" h="588">
                    <a:moveTo>
                      <a:pt x="322" y="155"/>
                    </a:moveTo>
                    <a:lnTo>
                      <a:pt x="315" y="163"/>
                    </a:lnTo>
                    <a:lnTo>
                      <a:pt x="308" y="172"/>
                    </a:lnTo>
                    <a:lnTo>
                      <a:pt x="301" y="181"/>
                    </a:lnTo>
                    <a:lnTo>
                      <a:pt x="294" y="189"/>
                    </a:lnTo>
                    <a:lnTo>
                      <a:pt x="288" y="197"/>
                    </a:lnTo>
                    <a:lnTo>
                      <a:pt x="284" y="206"/>
                    </a:lnTo>
                    <a:lnTo>
                      <a:pt x="280" y="215"/>
                    </a:lnTo>
                    <a:lnTo>
                      <a:pt x="278" y="225"/>
                    </a:lnTo>
                    <a:lnTo>
                      <a:pt x="288" y="588"/>
                    </a:lnTo>
                    <a:lnTo>
                      <a:pt x="190" y="550"/>
                    </a:lnTo>
                    <a:lnTo>
                      <a:pt x="190" y="540"/>
                    </a:lnTo>
                    <a:lnTo>
                      <a:pt x="185" y="534"/>
                    </a:lnTo>
                    <a:lnTo>
                      <a:pt x="177" y="530"/>
                    </a:lnTo>
                    <a:lnTo>
                      <a:pt x="169" y="525"/>
                    </a:lnTo>
                    <a:lnTo>
                      <a:pt x="0" y="486"/>
                    </a:lnTo>
                    <a:lnTo>
                      <a:pt x="10" y="462"/>
                    </a:lnTo>
                    <a:lnTo>
                      <a:pt x="21" y="437"/>
                    </a:lnTo>
                    <a:lnTo>
                      <a:pt x="35" y="416"/>
                    </a:lnTo>
                    <a:lnTo>
                      <a:pt x="50" y="392"/>
                    </a:lnTo>
                    <a:lnTo>
                      <a:pt x="66" y="372"/>
                    </a:lnTo>
                    <a:lnTo>
                      <a:pt x="83" y="350"/>
                    </a:lnTo>
                    <a:lnTo>
                      <a:pt x="99" y="329"/>
                    </a:lnTo>
                    <a:lnTo>
                      <a:pt x="116" y="307"/>
                    </a:lnTo>
                    <a:lnTo>
                      <a:pt x="257" y="161"/>
                    </a:lnTo>
                    <a:lnTo>
                      <a:pt x="271" y="148"/>
                    </a:lnTo>
                    <a:lnTo>
                      <a:pt x="285" y="137"/>
                    </a:lnTo>
                    <a:lnTo>
                      <a:pt x="300" y="124"/>
                    </a:lnTo>
                    <a:lnTo>
                      <a:pt x="315" y="113"/>
                    </a:lnTo>
                    <a:lnTo>
                      <a:pt x="330" y="101"/>
                    </a:lnTo>
                    <a:lnTo>
                      <a:pt x="346" y="90"/>
                    </a:lnTo>
                    <a:lnTo>
                      <a:pt x="361" y="79"/>
                    </a:lnTo>
                    <a:lnTo>
                      <a:pt x="377" y="68"/>
                    </a:lnTo>
                    <a:lnTo>
                      <a:pt x="393" y="58"/>
                    </a:lnTo>
                    <a:lnTo>
                      <a:pt x="409" y="48"/>
                    </a:lnTo>
                    <a:lnTo>
                      <a:pt x="425" y="39"/>
                    </a:lnTo>
                    <a:lnTo>
                      <a:pt x="442" y="30"/>
                    </a:lnTo>
                    <a:lnTo>
                      <a:pt x="458" y="22"/>
                    </a:lnTo>
                    <a:lnTo>
                      <a:pt x="474" y="13"/>
                    </a:lnTo>
                    <a:lnTo>
                      <a:pt x="490" y="7"/>
                    </a:lnTo>
                    <a:lnTo>
                      <a:pt x="506" y="0"/>
                    </a:lnTo>
                    <a:lnTo>
                      <a:pt x="322" y="155"/>
                    </a:lnTo>
                    <a:close/>
                  </a:path>
                </a:pathLst>
              </a:custGeom>
              <a:solidFill>
                <a:srgbClr val="A5B7C9"/>
              </a:solidFill>
              <a:ln w="9525">
                <a:noFill/>
                <a:round/>
                <a:headEnd/>
                <a:tailEnd/>
              </a:ln>
            </p:spPr>
            <p:txBody>
              <a:bodyPr/>
              <a:lstStyle/>
              <a:p>
                <a:endParaRPr lang="en-IN"/>
              </a:p>
            </p:txBody>
          </p:sp>
          <p:sp>
            <p:nvSpPr>
              <p:cNvPr id="58404" name="Freeform 36"/>
              <p:cNvSpPr>
                <a:spLocks/>
              </p:cNvSpPr>
              <p:nvPr/>
            </p:nvSpPr>
            <p:spPr bwMode="auto">
              <a:xfrm>
                <a:off x="4679" y="3385"/>
                <a:ext cx="222" cy="156"/>
              </a:xfrm>
              <a:custGeom>
                <a:avLst/>
                <a:gdLst/>
                <a:ahLst/>
                <a:cxnLst>
                  <a:cxn ang="0">
                    <a:pos x="349" y="91"/>
                  </a:cxn>
                  <a:cxn ang="0">
                    <a:pos x="336" y="89"/>
                  </a:cxn>
                  <a:cxn ang="0">
                    <a:pos x="322" y="87"/>
                  </a:cxn>
                  <a:cxn ang="0">
                    <a:pos x="315" y="79"/>
                  </a:cxn>
                  <a:cxn ang="0">
                    <a:pos x="331" y="69"/>
                  </a:cxn>
                  <a:cxn ang="0">
                    <a:pos x="366" y="75"/>
                  </a:cxn>
                  <a:cxn ang="0">
                    <a:pos x="398" y="81"/>
                  </a:cxn>
                  <a:cxn ang="0">
                    <a:pos x="423" y="68"/>
                  </a:cxn>
                  <a:cxn ang="0">
                    <a:pos x="435" y="39"/>
                  </a:cxn>
                  <a:cxn ang="0">
                    <a:pos x="443" y="23"/>
                  </a:cxn>
                  <a:cxn ang="0">
                    <a:pos x="437" y="15"/>
                  </a:cxn>
                  <a:cxn ang="0">
                    <a:pos x="422" y="22"/>
                  </a:cxn>
                  <a:cxn ang="0">
                    <a:pos x="405" y="29"/>
                  </a:cxn>
                  <a:cxn ang="0">
                    <a:pos x="387" y="31"/>
                  </a:cxn>
                  <a:cxn ang="0">
                    <a:pos x="361" y="24"/>
                  </a:cxn>
                  <a:cxn ang="0">
                    <a:pos x="322" y="16"/>
                  </a:cxn>
                  <a:cxn ang="0">
                    <a:pos x="283" y="7"/>
                  </a:cxn>
                  <a:cxn ang="0">
                    <a:pos x="257" y="1"/>
                  </a:cxn>
                  <a:cxn ang="0">
                    <a:pos x="239" y="1"/>
                  </a:cxn>
                  <a:cxn ang="0">
                    <a:pos x="213" y="2"/>
                  </a:cxn>
                  <a:cxn ang="0">
                    <a:pos x="193" y="5"/>
                  </a:cxn>
                  <a:cxn ang="0">
                    <a:pos x="172" y="8"/>
                  </a:cxn>
                  <a:cxn ang="0">
                    <a:pos x="142" y="26"/>
                  </a:cxn>
                  <a:cxn ang="0">
                    <a:pos x="104" y="60"/>
                  </a:cxn>
                  <a:cxn ang="0">
                    <a:pos x="66" y="94"/>
                  </a:cxn>
                  <a:cxn ang="0">
                    <a:pos x="25" y="123"/>
                  </a:cxn>
                  <a:cxn ang="0">
                    <a:pos x="0" y="153"/>
                  </a:cxn>
                  <a:cxn ang="0">
                    <a:pos x="30" y="149"/>
                  </a:cxn>
                  <a:cxn ang="0">
                    <a:pos x="60" y="138"/>
                  </a:cxn>
                  <a:cxn ang="0">
                    <a:pos x="87" y="122"/>
                  </a:cxn>
                  <a:cxn ang="0">
                    <a:pos x="112" y="104"/>
                  </a:cxn>
                  <a:cxn ang="0">
                    <a:pos x="122" y="128"/>
                  </a:cxn>
                  <a:cxn ang="0">
                    <a:pos x="111" y="192"/>
                  </a:cxn>
                  <a:cxn ang="0">
                    <a:pos x="93" y="260"/>
                  </a:cxn>
                  <a:cxn ang="0">
                    <a:pos x="79" y="305"/>
                  </a:cxn>
                  <a:cxn ang="0">
                    <a:pos x="88" y="308"/>
                  </a:cxn>
                  <a:cxn ang="0">
                    <a:pos x="119" y="298"/>
                  </a:cxn>
                  <a:cxn ang="0">
                    <a:pos x="157" y="288"/>
                  </a:cxn>
                  <a:cxn ang="0">
                    <a:pos x="200" y="278"/>
                  </a:cxn>
                  <a:cxn ang="0">
                    <a:pos x="245" y="268"/>
                  </a:cxn>
                  <a:cxn ang="0">
                    <a:pos x="288" y="259"/>
                  </a:cxn>
                  <a:cxn ang="0">
                    <a:pos x="330" y="251"/>
                  </a:cxn>
                  <a:cxn ang="0">
                    <a:pos x="364" y="246"/>
                  </a:cxn>
                  <a:cxn ang="0">
                    <a:pos x="379" y="227"/>
                  </a:cxn>
                  <a:cxn ang="0">
                    <a:pos x="372" y="136"/>
                  </a:cxn>
                </a:cxnLst>
                <a:rect l="0" t="0" r="r" b="b"/>
                <a:pathLst>
                  <a:path w="445" h="312">
                    <a:moveTo>
                      <a:pt x="355" y="94"/>
                    </a:moveTo>
                    <a:lnTo>
                      <a:pt x="349" y="91"/>
                    </a:lnTo>
                    <a:lnTo>
                      <a:pt x="343" y="89"/>
                    </a:lnTo>
                    <a:lnTo>
                      <a:pt x="336" y="89"/>
                    </a:lnTo>
                    <a:lnTo>
                      <a:pt x="328" y="87"/>
                    </a:lnTo>
                    <a:lnTo>
                      <a:pt x="322" y="87"/>
                    </a:lnTo>
                    <a:lnTo>
                      <a:pt x="317" y="84"/>
                    </a:lnTo>
                    <a:lnTo>
                      <a:pt x="315" y="79"/>
                    </a:lnTo>
                    <a:lnTo>
                      <a:pt x="316" y="71"/>
                    </a:lnTo>
                    <a:lnTo>
                      <a:pt x="331" y="69"/>
                    </a:lnTo>
                    <a:lnTo>
                      <a:pt x="348" y="70"/>
                    </a:lnTo>
                    <a:lnTo>
                      <a:pt x="366" y="75"/>
                    </a:lnTo>
                    <a:lnTo>
                      <a:pt x="383" y="79"/>
                    </a:lnTo>
                    <a:lnTo>
                      <a:pt x="398" y="81"/>
                    </a:lnTo>
                    <a:lnTo>
                      <a:pt x="413" y="78"/>
                    </a:lnTo>
                    <a:lnTo>
                      <a:pt x="423" y="68"/>
                    </a:lnTo>
                    <a:lnTo>
                      <a:pt x="431" y="47"/>
                    </a:lnTo>
                    <a:lnTo>
                      <a:pt x="435" y="39"/>
                    </a:lnTo>
                    <a:lnTo>
                      <a:pt x="439" y="31"/>
                    </a:lnTo>
                    <a:lnTo>
                      <a:pt x="443" y="23"/>
                    </a:lnTo>
                    <a:lnTo>
                      <a:pt x="445" y="14"/>
                    </a:lnTo>
                    <a:lnTo>
                      <a:pt x="437" y="15"/>
                    </a:lnTo>
                    <a:lnTo>
                      <a:pt x="430" y="18"/>
                    </a:lnTo>
                    <a:lnTo>
                      <a:pt x="422" y="22"/>
                    </a:lnTo>
                    <a:lnTo>
                      <a:pt x="414" y="25"/>
                    </a:lnTo>
                    <a:lnTo>
                      <a:pt x="405" y="29"/>
                    </a:lnTo>
                    <a:lnTo>
                      <a:pt x="397" y="31"/>
                    </a:lnTo>
                    <a:lnTo>
                      <a:pt x="387" y="31"/>
                    </a:lnTo>
                    <a:lnTo>
                      <a:pt x="377" y="28"/>
                    </a:lnTo>
                    <a:lnTo>
                      <a:pt x="361" y="24"/>
                    </a:lnTo>
                    <a:lnTo>
                      <a:pt x="341" y="21"/>
                    </a:lnTo>
                    <a:lnTo>
                      <a:pt x="322" y="16"/>
                    </a:lnTo>
                    <a:lnTo>
                      <a:pt x="301" y="11"/>
                    </a:lnTo>
                    <a:lnTo>
                      <a:pt x="283" y="7"/>
                    </a:lnTo>
                    <a:lnTo>
                      <a:pt x="268" y="3"/>
                    </a:lnTo>
                    <a:lnTo>
                      <a:pt x="257" y="1"/>
                    </a:lnTo>
                    <a:lnTo>
                      <a:pt x="254" y="0"/>
                    </a:lnTo>
                    <a:lnTo>
                      <a:pt x="239" y="1"/>
                    </a:lnTo>
                    <a:lnTo>
                      <a:pt x="225" y="1"/>
                    </a:lnTo>
                    <a:lnTo>
                      <a:pt x="213" y="2"/>
                    </a:lnTo>
                    <a:lnTo>
                      <a:pt x="203" y="3"/>
                    </a:lnTo>
                    <a:lnTo>
                      <a:pt x="193" y="5"/>
                    </a:lnTo>
                    <a:lnTo>
                      <a:pt x="182" y="6"/>
                    </a:lnTo>
                    <a:lnTo>
                      <a:pt x="172" y="8"/>
                    </a:lnTo>
                    <a:lnTo>
                      <a:pt x="162" y="11"/>
                    </a:lnTo>
                    <a:lnTo>
                      <a:pt x="142" y="26"/>
                    </a:lnTo>
                    <a:lnTo>
                      <a:pt x="124" y="43"/>
                    </a:lnTo>
                    <a:lnTo>
                      <a:pt x="104" y="60"/>
                    </a:lnTo>
                    <a:lnTo>
                      <a:pt x="86" y="77"/>
                    </a:lnTo>
                    <a:lnTo>
                      <a:pt x="66" y="94"/>
                    </a:lnTo>
                    <a:lnTo>
                      <a:pt x="45" y="109"/>
                    </a:lnTo>
                    <a:lnTo>
                      <a:pt x="25" y="123"/>
                    </a:lnTo>
                    <a:lnTo>
                      <a:pt x="3" y="134"/>
                    </a:lnTo>
                    <a:lnTo>
                      <a:pt x="0" y="153"/>
                    </a:lnTo>
                    <a:lnTo>
                      <a:pt x="15" y="152"/>
                    </a:lnTo>
                    <a:lnTo>
                      <a:pt x="30" y="149"/>
                    </a:lnTo>
                    <a:lnTo>
                      <a:pt x="45" y="144"/>
                    </a:lnTo>
                    <a:lnTo>
                      <a:pt x="60" y="138"/>
                    </a:lnTo>
                    <a:lnTo>
                      <a:pt x="74" y="130"/>
                    </a:lnTo>
                    <a:lnTo>
                      <a:pt x="87" y="122"/>
                    </a:lnTo>
                    <a:lnTo>
                      <a:pt x="101" y="113"/>
                    </a:lnTo>
                    <a:lnTo>
                      <a:pt x="112" y="104"/>
                    </a:lnTo>
                    <a:lnTo>
                      <a:pt x="124" y="104"/>
                    </a:lnTo>
                    <a:lnTo>
                      <a:pt x="122" y="128"/>
                    </a:lnTo>
                    <a:lnTo>
                      <a:pt x="118" y="159"/>
                    </a:lnTo>
                    <a:lnTo>
                      <a:pt x="111" y="192"/>
                    </a:lnTo>
                    <a:lnTo>
                      <a:pt x="102" y="228"/>
                    </a:lnTo>
                    <a:lnTo>
                      <a:pt x="93" y="260"/>
                    </a:lnTo>
                    <a:lnTo>
                      <a:pt x="84" y="287"/>
                    </a:lnTo>
                    <a:lnTo>
                      <a:pt x="79" y="305"/>
                    </a:lnTo>
                    <a:lnTo>
                      <a:pt x="76" y="312"/>
                    </a:lnTo>
                    <a:lnTo>
                      <a:pt x="88" y="308"/>
                    </a:lnTo>
                    <a:lnTo>
                      <a:pt x="103" y="303"/>
                    </a:lnTo>
                    <a:lnTo>
                      <a:pt x="119" y="298"/>
                    </a:lnTo>
                    <a:lnTo>
                      <a:pt x="137" y="294"/>
                    </a:lnTo>
                    <a:lnTo>
                      <a:pt x="157" y="288"/>
                    </a:lnTo>
                    <a:lnTo>
                      <a:pt x="178" y="283"/>
                    </a:lnTo>
                    <a:lnTo>
                      <a:pt x="200" y="278"/>
                    </a:lnTo>
                    <a:lnTo>
                      <a:pt x="223" y="273"/>
                    </a:lnTo>
                    <a:lnTo>
                      <a:pt x="245" y="268"/>
                    </a:lnTo>
                    <a:lnTo>
                      <a:pt x="266" y="264"/>
                    </a:lnTo>
                    <a:lnTo>
                      <a:pt x="288" y="259"/>
                    </a:lnTo>
                    <a:lnTo>
                      <a:pt x="310" y="255"/>
                    </a:lnTo>
                    <a:lnTo>
                      <a:pt x="330" y="251"/>
                    </a:lnTo>
                    <a:lnTo>
                      <a:pt x="347" y="249"/>
                    </a:lnTo>
                    <a:lnTo>
                      <a:pt x="364" y="246"/>
                    </a:lnTo>
                    <a:lnTo>
                      <a:pt x="378" y="244"/>
                    </a:lnTo>
                    <a:lnTo>
                      <a:pt x="379" y="227"/>
                    </a:lnTo>
                    <a:lnTo>
                      <a:pt x="378" y="185"/>
                    </a:lnTo>
                    <a:lnTo>
                      <a:pt x="372" y="136"/>
                    </a:lnTo>
                    <a:lnTo>
                      <a:pt x="355" y="94"/>
                    </a:lnTo>
                    <a:close/>
                  </a:path>
                </a:pathLst>
              </a:custGeom>
              <a:solidFill>
                <a:srgbClr val="FFFFFF"/>
              </a:solidFill>
              <a:ln w="9525">
                <a:noFill/>
                <a:round/>
                <a:headEnd/>
                <a:tailEnd/>
              </a:ln>
            </p:spPr>
            <p:txBody>
              <a:bodyPr/>
              <a:lstStyle/>
              <a:p>
                <a:endParaRPr lang="en-IN"/>
              </a:p>
            </p:txBody>
          </p:sp>
          <p:sp>
            <p:nvSpPr>
              <p:cNvPr id="58405" name="Freeform 37"/>
              <p:cNvSpPr>
                <a:spLocks/>
              </p:cNvSpPr>
              <p:nvPr/>
            </p:nvSpPr>
            <p:spPr bwMode="auto">
              <a:xfrm>
                <a:off x="4495" y="3008"/>
                <a:ext cx="413" cy="414"/>
              </a:xfrm>
              <a:custGeom>
                <a:avLst/>
                <a:gdLst/>
                <a:ahLst/>
                <a:cxnLst>
                  <a:cxn ang="0">
                    <a:pos x="8" y="504"/>
                  </a:cxn>
                  <a:cxn ang="0">
                    <a:pos x="47" y="478"/>
                  </a:cxn>
                  <a:cxn ang="0">
                    <a:pos x="114" y="440"/>
                  </a:cxn>
                  <a:cxn ang="0">
                    <a:pos x="206" y="397"/>
                  </a:cxn>
                  <a:cxn ang="0">
                    <a:pos x="322" y="352"/>
                  </a:cxn>
                  <a:cxn ang="0">
                    <a:pos x="542" y="285"/>
                  </a:cxn>
                  <a:cxn ang="0">
                    <a:pos x="555" y="224"/>
                  </a:cxn>
                  <a:cxn ang="0">
                    <a:pos x="528" y="215"/>
                  </a:cxn>
                  <a:cxn ang="0">
                    <a:pos x="498" y="234"/>
                  </a:cxn>
                  <a:cxn ang="0">
                    <a:pos x="463" y="247"/>
                  </a:cxn>
                  <a:cxn ang="0">
                    <a:pos x="472" y="204"/>
                  </a:cxn>
                  <a:cxn ang="0">
                    <a:pos x="504" y="154"/>
                  </a:cxn>
                  <a:cxn ang="0">
                    <a:pos x="557" y="126"/>
                  </a:cxn>
                  <a:cxn ang="0">
                    <a:pos x="560" y="106"/>
                  </a:cxn>
                  <a:cxn ang="0">
                    <a:pos x="547" y="74"/>
                  </a:cxn>
                  <a:cxn ang="0">
                    <a:pos x="569" y="31"/>
                  </a:cxn>
                  <a:cxn ang="0">
                    <a:pos x="579" y="16"/>
                  </a:cxn>
                  <a:cxn ang="0">
                    <a:pos x="595" y="6"/>
                  </a:cxn>
                  <a:cxn ang="0">
                    <a:pos x="614" y="0"/>
                  </a:cxn>
                  <a:cxn ang="0">
                    <a:pos x="633" y="4"/>
                  </a:cxn>
                  <a:cxn ang="0">
                    <a:pos x="651" y="13"/>
                  </a:cxn>
                  <a:cxn ang="0">
                    <a:pos x="666" y="36"/>
                  </a:cxn>
                  <a:cxn ang="0">
                    <a:pos x="690" y="63"/>
                  </a:cxn>
                  <a:cxn ang="0">
                    <a:pos x="693" y="111"/>
                  </a:cxn>
                  <a:cxn ang="0">
                    <a:pos x="806" y="93"/>
                  </a:cxn>
                  <a:cxn ang="0">
                    <a:pos x="826" y="99"/>
                  </a:cxn>
                  <a:cxn ang="0">
                    <a:pos x="818" y="147"/>
                  </a:cxn>
                  <a:cxn ang="0">
                    <a:pos x="797" y="188"/>
                  </a:cxn>
                  <a:cxn ang="0">
                    <a:pos x="760" y="207"/>
                  </a:cxn>
                  <a:cxn ang="0">
                    <a:pos x="757" y="220"/>
                  </a:cxn>
                  <a:cxn ang="0">
                    <a:pos x="772" y="270"/>
                  </a:cxn>
                  <a:cxn ang="0">
                    <a:pos x="787" y="288"/>
                  </a:cxn>
                  <a:cxn ang="0">
                    <a:pos x="805" y="287"/>
                  </a:cxn>
                  <a:cxn ang="0">
                    <a:pos x="817" y="299"/>
                  </a:cxn>
                  <a:cxn ang="0">
                    <a:pos x="813" y="379"/>
                  </a:cxn>
                  <a:cxn ang="0">
                    <a:pos x="784" y="420"/>
                  </a:cxn>
                  <a:cxn ang="0">
                    <a:pos x="735" y="442"/>
                  </a:cxn>
                  <a:cxn ang="0">
                    <a:pos x="712" y="452"/>
                  </a:cxn>
                  <a:cxn ang="0">
                    <a:pos x="314" y="784"/>
                  </a:cxn>
                  <a:cxn ang="0">
                    <a:pos x="295" y="815"/>
                  </a:cxn>
                  <a:cxn ang="0">
                    <a:pos x="253" y="824"/>
                  </a:cxn>
                  <a:cxn ang="0">
                    <a:pos x="187" y="814"/>
                  </a:cxn>
                  <a:cxn ang="0">
                    <a:pos x="119" y="803"/>
                  </a:cxn>
                  <a:cxn ang="0">
                    <a:pos x="57" y="793"/>
                  </a:cxn>
                  <a:cxn ang="0">
                    <a:pos x="17" y="786"/>
                  </a:cxn>
                  <a:cxn ang="0">
                    <a:pos x="0" y="510"/>
                  </a:cxn>
                </a:cxnLst>
                <a:rect l="0" t="0" r="r" b="b"/>
                <a:pathLst>
                  <a:path w="826" h="830">
                    <a:moveTo>
                      <a:pt x="0" y="510"/>
                    </a:moveTo>
                    <a:lnTo>
                      <a:pt x="2" y="507"/>
                    </a:lnTo>
                    <a:lnTo>
                      <a:pt x="8" y="504"/>
                    </a:lnTo>
                    <a:lnTo>
                      <a:pt x="18" y="497"/>
                    </a:lnTo>
                    <a:lnTo>
                      <a:pt x="31" y="489"/>
                    </a:lnTo>
                    <a:lnTo>
                      <a:pt x="47" y="478"/>
                    </a:lnTo>
                    <a:lnTo>
                      <a:pt x="66" y="467"/>
                    </a:lnTo>
                    <a:lnTo>
                      <a:pt x="89" y="454"/>
                    </a:lnTo>
                    <a:lnTo>
                      <a:pt x="114" y="440"/>
                    </a:lnTo>
                    <a:lnTo>
                      <a:pt x="142" y="427"/>
                    </a:lnTo>
                    <a:lnTo>
                      <a:pt x="173" y="412"/>
                    </a:lnTo>
                    <a:lnTo>
                      <a:pt x="206" y="397"/>
                    </a:lnTo>
                    <a:lnTo>
                      <a:pt x="243" y="382"/>
                    </a:lnTo>
                    <a:lnTo>
                      <a:pt x="282" y="367"/>
                    </a:lnTo>
                    <a:lnTo>
                      <a:pt x="322" y="352"/>
                    </a:lnTo>
                    <a:lnTo>
                      <a:pt x="366" y="337"/>
                    </a:lnTo>
                    <a:lnTo>
                      <a:pt x="412" y="324"/>
                    </a:lnTo>
                    <a:lnTo>
                      <a:pt x="542" y="285"/>
                    </a:lnTo>
                    <a:lnTo>
                      <a:pt x="549" y="265"/>
                    </a:lnTo>
                    <a:lnTo>
                      <a:pt x="555" y="245"/>
                    </a:lnTo>
                    <a:lnTo>
                      <a:pt x="555" y="224"/>
                    </a:lnTo>
                    <a:lnTo>
                      <a:pt x="549" y="203"/>
                    </a:lnTo>
                    <a:lnTo>
                      <a:pt x="539" y="208"/>
                    </a:lnTo>
                    <a:lnTo>
                      <a:pt x="528" y="215"/>
                    </a:lnTo>
                    <a:lnTo>
                      <a:pt x="517" y="220"/>
                    </a:lnTo>
                    <a:lnTo>
                      <a:pt x="508" y="227"/>
                    </a:lnTo>
                    <a:lnTo>
                      <a:pt x="498" y="234"/>
                    </a:lnTo>
                    <a:lnTo>
                      <a:pt x="486" y="240"/>
                    </a:lnTo>
                    <a:lnTo>
                      <a:pt x="475" y="245"/>
                    </a:lnTo>
                    <a:lnTo>
                      <a:pt x="463" y="247"/>
                    </a:lnTo>
                    <a:lnTo>
                      <a:pt x="448" y="238"/>
                    </a:lnTo>
                    <a:lnTo>
                      <a:pt x="461" y="223"/>
                    </a:lnTo>
                    <a:lnTo>
                      <a:pt x="472" y="204"/>
                    </a:lnTo>
                    <a:lnTo>
                      <a:pt x="483" y="187"/>
                    </a:lnTo>
                    <a:lnTo>
                      <a:pt x="493" y="170"/>
                    </a:lnTo>
                    <a:lnTo>
                      <a:pt x="504" y="154"/>
                    </a:lnTo>
                    <a:lnTo>
                      <a:pt x="518" y="140"/>
                    </a:lnTo>
                    <a:lnTo>
                      <a:pt x="536" y="131"/>
                    </a:lnTo>
                    <a:lnTo>
                      <a:pt x="557" y="126"/>
                    </a:lnTo>
                    <a:lnTo>
                      <a:pt x="579" y="114"/>
                    </a:lnTo>
                    <a:lnTo>
                      <a:pt x="569" y="110"/>
                    </a:lnTo>
                    <a:lnTo>
                      <a:pt x="560" y="106"/>
                    </a:lnTo>
                    <a:lnTo>
                      <a:pt x="552" y="99"/>
                    </a:lnTo>
                    <a:lnTo>
                      <a:pt x="546" y="91"/>
                    </a:lnTo>
                    <a:lnTo>
                      <a:pt x="547" y="74"/>
                    </a:lnTo>
                    <a:lnTo>
                      <a:pt x="556" y="60"/>
                    </a:lnTo>
                    <a:lnTo>
                      <a:pt x="566" y="46"/>
                    </a:lnTo>
                    <a:lnTo>
                      <a:pt x="569" y="31"/>
                    </a:lnTo>
                    <a:lnTo>
                      <a:pt x="571" y="26"/>
                    </a:lnTo>
                    <a:lnTo>
                      <a:pt x="575" y="21"/>
                    </a:lnTo>
                    <a:lnTo>
                      <a:pt x="579" y="16"/>
                    </a:lnTo>
                    <a:lnTo>
                      <a:pt x="585" y="13"/>
                    </a:lnTo>
                    <a:lnTo>
                      <a:pt x="590" y="10"/>
                    </a:lnTo>
                    <a:lnTo>
                      <a:pt x="595" y="6"/>
                    </a:lnTo>
                    <a:lnTo>
                      <a:pt x="601" y="4"/>
                    </a:lnTo>
                    <a:lnTo>
                      <a:pt x="607" y="2"/>
                    </a:lnTo>
                    <a:lnTo>
                      <a:pt x="614" y="0"/>
                    </a:lnTo>
                    <a:lnTo>
                      <a:pt x="621" y="0"/>
                    </a:lnTo>
                    <a:lnTo>
                      <a:pt x="628" y="2"/>
                    </a:lnTo>
                    <a:lnTo>
                      <a:pt x="633" y="4"/>
                    </a:lnTo>
                    <a:lnTo>
                      <a:pt x="640" y="6"/>
                    </a:lnTo>
                    <a:lnTo>
                      <a:pt x="646" y="10"/>
                    </a:lnTo>
                    <a:lnTo>
                      <a:pt x="651" y="13"/>
                    </a:lnTo>
                    <a:lnTo>
                      <a:pt x="657" y="18"/>
                    </a:lnTo>
                    <a:lnTo>
                      <a:pt x="660" y="28"/>
                    </a:lnTo>
                    <a:lnTo>
                      <a:pt x="666" y="36"/>
                    </a:lnTo>
                    <a:lnTo>
                      <a:pt x="673" y="43"/>
                    </a:lnTo>
                    <a:lnTo>
                      <a:pt x="682" y="49"/>
                    </a:lnTo>
                    <a:lnTo>
                      <a:pt x="690" y="63"/>
                    </a:lnTo>
                    <a:lnTo>
                      <a:pt x="691" y="78"/>
                    </a:lnTo>
                    <a:lnTo>
                      <a:pt x="691" y="95"/>
                    </a:lnTo>
                    <a:lnTo>
                      <a:pt x="693" y="111"/>
                    </a:lnTo>
                    <a:lnTo>
                      <a:pt x="761" y="136"/>
                    </a:lnTo>
                    <a:lnTo>
                      <a:pt x="798" y="94"/>
                    </a:lnTo>
                    <a:lnTo>
                      <a:pt x="806" y="93"/>
                    </a:lnTo>
                    <a:lnTo>
                      <a:pt x="814" y="93"/>
                    </a:lnTo>
                    <a:lnTo>
                      <a:pt x="822" y="96"/>
                    </a:lnTo>
                    <a:lnTo>
                      <a:pt x="826" y="99"/>
                    </a:lnTo>
                    <a:lnTo>
                      <a:pt x="822" y="116"/>
                    </a:lnTo>
                    <a:lnTo>
                      <a:pt x="820" y="131"/>
                    </a:lnTo>
                    <a:lnTo>
                      <a:pt x="818" y="147"/>
                    </a:lnTo>
                    <a:lnTo>
                      <a:pt x="813" y="163"/>
                    </a:lnTo>
                    <a:lnTo>
                      <a:pt x="806" y="177"/>
                    </a:lnTo>
                    <a:lnTo>
                      <a:pt x="797" y="188"/>
                    </a:lnTo>
                    <a:lnTo>
                      <a:pt x="784" y="199"/>
                    </a:lnTo>
                    <a:lnTo>
                      <a:pt x="766" y="205"/>
                    </a:lnTo>
                    <a:lnTo>
                      <a:pt x="760" y="207"/>
                    </a:lnTo>
                    <a:lnTo>
                      <a:pt x="757" y="210"/>
                    </a:lnTo>
                    <a:lnTo>
                      <a:pt x="754" y="215"/>
                    </a:lnTo>
                    <a:lnTo>
                      <a:pt x="757" y="220"/>
                    </a:lnTo>
                    <a:lnTo>
                      <a:pt x="765" y="237"/>
                    </a:lnTo>
                    <a:lnTo>
                      <a:pt x="769" y="254"/>
                    </a:lnTo>
                    <a:lnTo>
                      <a:pt x="772" y="270"/>
                    </a:lnTo>
                    <a:lnTo>
                      <a:pt x="775" y="287"/>
                    </a:lnTo>
                    <a:lnTo>
                      <a:pt x="781" y="288"/>
                    </a:lnTo>
                    <a:lnTo>
                      <a:pt x="787" y="288"/>
                    </a:lnTo>
                    <a:lnTo>
                      <a:pt x="792" y="287"/>
                    </a:lnTo>
                    <a:lnTo>
                      <a:pt x="799" y="287"/>
                    </a:lnTo>
                    <a:lnTo>
                      <a:pt x="805" y="287"/>
                    </a:lnTo>
                    <a:lnTo>
                      <a:pt x="811" y="288"/>
                    </a:lnTo>
                    <a:lnTo>
                      <a:pt x="814" y="292"/>
                    </a:lnTo>
                    <a:lnTo>
                      <a:pt x="817" y="299"/>
                    </a:lnTo>
                    <a:lnTo>
                      <a:pt x="812" y="325"/>
                    </a:lnTo>
                    <a:lnTo>
                      <a:pt x="811" y="352"/>
                    </a:lnTo>
                    <a:lnTo>
                      <a:pt x="813" y="379"/>
                    </a:lnTo>
                    <a:lnTo>
                      <a:pt x="817" y="406"/>
                    </a:lnTo>
                    <a:lnTo>
                      <a:pt x="802" y="412"/>
                    </a:lnTo>
                    <a:lnTo>
                      <a:pt x="784" y="420"/>
                    </a:lnTo>
                    <a:lnTo>
                      <a:pt x="767" y="427"/>
                    </a:lnTo>
                    <a:lnTo>
                      <a:pt x="751" y="435"/>
                    </a:lnTo>
                    <a:lnTo>
                      <a:pt x="735" y="442"/>
                    </a:lnTo>
                    <a:lnTo>
                      <a:pt x="723" y="447"/>
                    </a:lnTo>
                    <a:lnTo>
                      <a:pt x="715" y="451"/>
                    </a:lnTo>
                    <a:lnTo>
                      <a:pt x="712" y="452"/>
                    </a:lnTo>
                    <a:lnTo>
                      <a:pt x="554" y="550"/>
                    </a:lnTo>
                    <a:lnTo>
                      <a:pt x="443" y="643"/>
                    </a:lnTo>
                    <a:lnTo>
                      <a:pt x="314" y="784"/>
                    </a:lnTo>
                    <a:lnTo>
                      <a:pt x="307" y="794"/>
                    </a:lnTo>
                    <a:lnTo>
                      <a:pt x="301" y="803"/>
                    </a:lnTo>
                    <a:lnTo>
                      <a:pt x="295" y="815"/>
                    </a:lnTo>
                    <a:lnTo>
                      <a:pt x="290" y="830"/>
                    </a:lnTo>
                    <a:lnTo>
                      <a:pt x="273" y="828"/>
                    </a:lnTo>
                    <a:lnTo>
                      <a:pt x="253" y="824"/>
                    </a:lnTo>
                    <a:lnTo>
                      <a:pt x="233" y="821"/>
                    </a:lnTo>
                    <a:lnTo>
                      <a:pt x="210" y="817"/>
                    </a:lnTo>
                    <a:lnTo>
                      <a:pt x="187" y="814"/>
                    </a:lnTo>
                    <a:lnTo>
                      <a:pt x="163" y="810"/>
                    </a:lnTo>
                    <a:lnTo>
                      <a:pt x="140" y="807"/>
                    </a:lnTo>
                    <a:lnTo>
                      <a:pt x="119" y="803"/>
                    </a:lnTo>
                    <a:lnTo>
                      <a:pt x="97" y="800"/>
                    </a:lnTo>
                    <a:lnTo>
                      <a:pt x="76" y="796"/>
                    </a:lnTo>
                    <a:lnTo>
                      <a:pt x="57" y="793"/>
                    </a:lnTo>
                    <a:lnTo>
                      <a:pt x="41" y="791"/>
                    </a:lnTo>
                    <a:lnTo>
                      <a:pt x="28" y="787"/>
                    </a:lnTo>
                    <a:lnTo>
                      <a:pt x="17" y="786"/>
                    </a:lnTo>
                    <a:lnTo>
                      <a:pt x="10" y="785"/>
                    </a:lnTo>
                    <a:lnTo>
                      <a:pt x="7" y="784"/>
                    </a:lnTo>
                    <a:lnTo>
                      <a:pt x="0" y="510"/>
                    </a:lnTo>
                    <a:close/>
                  </a:path>
                </a:pathLst>
              </a:custGeom>
              <a:solidFill>
                <a:srgbClr val="000000"/>
              </a:solidFill>
              <a:ln w="9525">
                <a:noFill/>
                <a:round/>
                <a:headEnd/>
                <a:tailEnd/>
              </a:ln>
            </p:spPr>
            <p:txBody>
              <a:bodyPr/>
              <a:lstStyle/>
              <a:p>
                <a:endParaRPr lang="en-IN"/>
              </a:p>
            </p:txBody>
          </p:sp>
          <p:sp>
            <p:nvSpPr>
              <p:cNvPr id="58406" name="Freeform 38"/>
              <p:cNvSpPr>
                <a:spLocks/>
              </p:cNvSpPr>
              <p:nvPr/>
            </p:nvSpPr>
            <p:spPr bwMode="auto">
              <a:xfrm>
                <a:off x="4778" y="3016"/>
                <a:ext cx="54" cy="49"/>
              </a:xfrm>
              <a:custGeom>
                <a:avLst/>
                <a:gdLst/>
                <a:ahLst/>
                <a:cxnLst>
                  <a:cxn ang="0">
                    <a:pos x="79" y="13"/>
                  </a:cxn>
                  <a:cxn ang="0">
                    <a:pos x="78" y="20"/>
                  </a:cxn>
                  <a:cxn ang="0">
                    <a:pos x="79" y="26"/>
                  </a:cxn>
                  <a:cxn ang="0">
                    <a:pos x="82" y="31"/>
                  </a:cxn>
                  <a:cxn ang="0">
                    <a:pos x="88" y="34"/>
                  </a:cxn>
                  <a:cxn ang="0">
                    <a:pos x="94" y="38"/>
                  </a:cxn>
                  <a:cxn ang="0">
                    <a:pos x="100" y="41"/>
                  </a:cxn>
                  <a:cxn ang="0">
                    <a:pos x="106" y="46"/>
                  </a:cxn>
                  <a:cxn ang="0">
                    <a:pos x="109" y="50"/>
                  </a:cxn>
                  <a:cxn ang="0">
                    <a:pos x="107" y="98"/>
                  </a:cxn>
                  <a:cxn ang="0">
                    <a:pos x="94" y="92"/>
                  </a:cxn>
                  <a:cxn ang="0">
                    <a:pos x="81" y="88"/>
                  </a:cxn>
                  <a:cxn ang="0">
                    <a:pos x="67" y="86"/>
                  </a:cxn>
                  <a:cxn ang="0">
                    <a:pos x="54" y="84"/>
                  </a:cxn>
                  <a:cxn ang="0">
                    <a:pos x="40" y="83"/>
                  </a:cxn>
                  <a:cxn ang="0">
                    <a:pos x="26" y="81"/>
                  </a:cxn>
                  <a:cxn ang="0">
                    <a:pos x="13" y="78"/>
                  </a:cxn>
                  <a:cxn ang="0">
                    <a:pos x="2" y="73"/>
                  </a:cxn>
                  <a:cxn ang="0">
                    <a:pos x="0" y="66"/>
                  </a:cxn>
                  <a:cxn ang="0">
                    <a:pos x="0" y="58"/>
                  </a:cxn>
                  <a:cxn ang="0">
                    <a:pos x="3" y="51"/>
                  </a:cxn>
                  <a:cxn ang="0">
                    <a:pos x="8" y="47"/>
                  </a:cxn>
                  <a:cxn ang="0">
                    <a:pos x="12" y="49"/>
                  </a:cxn>
                  <a:cxn ang="0">
                    <a:pos x="16" y="51"/>
                  </a:cxn>
                  <a:cxn ang="0">
                    <a:pos x="20" y="53"/>
                  </a:cxn>
                  <a:cxn ang="0">
                    <a:pos x="25" y="53"/>
                  </a:cxn>
                  <a:cxn ang="0">
                    <a:pos x="28" y="49"/>
                  </a:cxn>
                  <a:cxn ang="0">
                    <a:pos x="31" y="45"/>
                  </a:cxn>
                  <a:cxn ang="0">
                    <a:pos x="32" y="40"/>
                  </a:cxn>
                  <a:cxn ang="0">
                    <a:pos x="29" y="37"/>
                  </a:cxn>
                  <a:cxn ang="0">
                    <a:pos x="24" y="33"/>
                  </a:cxn>
                  <a:cxn ang="0">
                    <a:pos x="20" y="27"/>
                  </a:cxn>
                  <a:cxn ang="0">
                    <a:pos x="20" y="22"/>
                  </a:cxn>
                  <a:cxn ang="0">
                    <a:pos x="23" y="16"/>
                  </a:cxn>
                  <a:cxn ang="0">
                    <a:pos x="29" y="10"/>
                  </a:cxn>
                  <a:cxn ang="0">
                    <a:pos x="36" y="4"/>
                  </a:cxn>
                  <a:cxn ang="0">
                    <a:pos x="43" y="1"/>
                  </a:cxn>
                  <a:cxn ang="0">
                    <a:pos x="53" y="0"/>
                  </a:cxn>
                  <a:cxn ang="0">
                    <a:pos x="59" y="1"/>
                  </a:cxn>
                  <a:cxn ang="0">
                    <a:pos x="66" y="4"/>
                  </a:cxn>
                  <a:cxn ang="0">
                    <a:pos x="73" y="9"/>
                  </a:cxn>
                  <a:cxn ang="0">
                    <a:pos x="79" y="13"/>
                  </a:cxn>
                </a:cxnLst>
                <a:rect l="0" t="0" r="r" b="b"/>
                <a:pathLst>
                  <a:path w="109" h="98">
                    <a:moveTo>
                      <a:pt x="79" y="13"/>
                    </a:moveTo>
                    <a:lnTo>
                      <a:pt x="78" y="20"/>
                    </a:lnTo>
                    <a:lnTo>
                      <a:pt x="79" y="26"/>
                    </a:lnTo>
                    <a:lnTo>
                      <a:pt x="82" y="31"/>
                    </a:lnTo>
                    <a:lnTo>
                      <a:pt x="88" y="34"/>
                    </a:lnTo>
                    <a:lnTo>
                      <a:pt x="94" y="38"/>
                    </a:lnTo>
                    <a:lnTo>
                      <a:pt x="100" y="41"/>
                    </a:lnTo>
                    <a:lnTo>
                      <a:pt x="106" y="46"/>
                    </a:lnTo>
                    <a:lnTo>
                      <a:pt x="109" y="50"/>
                    </a:lnTo>
                    <a:lnTo>
                      <a:pt x="107" y="98"/>
                    </a:lnTo>
                    <a:lnTo>
                      <a:pt x="94" y="92"/>
                    </a:lnTo>
                    <a:lnTo>
                      <a:pt x="81" y="88"/>
                    </a:lnTo>
                    <a:lnTo>
                      <a:pt x="67" y="86"/>
                    </a:lnTo>
                    <a:lnTo>
                      <a:pt x="54" y="84"/>
                    </a:lnTo>
                    <a:lnTo>
                      <a:pt x="40" y="83"/>
                    </a:lnTo>
                    <a:lnTo>
                      <a:pt x="26" y="81"/>
                    </a:lnTo>
                    <a:lnTo>
                      <a:pt x="13" y="78"/>
                    </a:lnTo>
                    <a:lnTo>
                      <a:pt x="2" y="73"/>
                    </a:lnTo>
                    <a:lnTo>
                      <a:pt x="0" y="66"/>
                    </a:lnTo>
                    <a:lnTo>
                      <a:pt x="0" y="58"/>
                    </a:lnTo>
                    <a:lnTo>
                      <a:pt x="3" y="51"/>
                    </a:lnTo>
                    <a:lnTo>
                      <a:pt x="8" y="47"/>
                    </a:lnTo>
                    <a:lnTo>
                      <a:pt x="12" y="49"/>
                    </a:lnTo>
                    <a:lnTo>
                      <a:pt x="16" y="51"/>
                    </a:lnTo>
                    <a:lnTo>
                      <a:pt x="20" y="53"/>
                    </a:lnTo>
                    <a:lnTo>
                      <a:pt x="25" y="53"/>
                    </a:lnTo>
                    <a:lnTo>
                      <a:pt x="28" y="49"/>
                    </a:lnTo>
                    <a:lnTo>
                      <a:pt x="31" y="45"/>
                    </a:lnTo>
                    <a:lnTo>
                      <a:pt x="32" y="40"/>
                    </a:lnTo>
                    <a:lnTo>
                      <a:pt x="29" y="37"/>
                    </a:lnTo>
                    <a:lnTo>
                      <a:pt x="24" y="33"/>
                    </a:lnTo>
                    <a:lnTo>
                      <a:pt x="20" y="27"/>
                    </a:lnTo>
                    <a:lnTo>
                      <a:pt x="20" y="22"/>
                    </a:lnTo>
                    <a:lnTo>
                      <a:pt x="23" y="16"/>
                    </a:lnTo>
                    <a:lnTo>
                      <a:pt x="29" y="10"/>
                    </a:lnTo>
                    <a:lnTo>
                      <a:pt x="36" y="4"/>
                    </a:lnTo>
                    <a:lnTo>
                      <a:pt x="43" y="1"/>
                    </a:lnTo>
                    <a:lnTo>
                      <a:pt x="53" y="0"/>
                    </a:lnTo>
                    <a:lnTo>
                      <a:pt x="59" y="1"/>
                    </a:lnTo>
                    <a:lnTo>
                      <a:pt x="66" y="4"/>
                    </a:lnTo>
                    <a:lnTo>
                      <a:pt x="73" y="9"/>
                    </a:lnTo>
                    <a:lnTo>
                      <a:pt x="79" y="13"/>
                    </a:lnTo>
                    <a:close/>
                  </a:path>
                </a:pathLst>
              </a:custGeom>
              <a:solidFill>
                <a:srgbClr val="FFFFFF"/>
              </a:solidFill>
              <a:ln w="9525">
                <a:noFill/>
                <a:round/>
                <a:headEnd/>
                <a:tailEnd/>
              </a:ln>
            </p:spPr>
            <p:txBody>
              <a:bodyPr/>
              <a:lstStyle/>
              <a:p>
                <a:endParaRPr lang="en-IN"/>
              </a:p>
            </p:txBody>
          </p:sp>
          <p:sp>
            <p:nvSpPr>
              <p:cNvPr id="58407" name="Freeform 39"/>
              <p:cNvSpPr>
                <a:spLocks/>
              </p:cNvSpPr>
              <p:nvPr/>
            </p:nvSpPr>
            <p:spPr bwMode="auto">
              <a:xfrm>
                <a:off x="4735" y="3068"/>
                <a:ext cx="162" cy="117"/>
              </a:xfrm>
              <a:custGeom>
                <a:avLst/>
                <a:gdLst/>
                <a:ahLst/>
                <a:cxnLst>
                  <a:cxn ang="0">
                    <a:pos x="227" y="11"/>
                  </a:cxn>
                  <a:cxn ang="0">
                    <a:pos x="255" y="27"/>
                  </a:cxn>
                  <a:cxn ang="0">
                    <a:pos x="283" y="38"/>
                  </a:cxn>
                  <a:cxn ang="0">
                    <a:pos x="304" y="27"/>
                  </a:cxn>
                  <a:cxn ang="0">
                    <a:pos x="323" y="1"/>
                  </a:cxn>
                  <a:cxn ang="0">
                    <a:pos x="324" y="21"/>
                  </a:cxn>
                  <a:cxn ang="0">
                    <a:pos x="318" y="41"/>
                  </a:cxn>
                  <a:cxn ang="0">
                    <a:pos x="303" y="58"/>
                  </a:cxn>
                  <a:cxn ang="0">
                    <a:pos x="280" y="68"/>
                  </a:cxn>
                  <a:cxn ang="0">
                    <a:pos x="261" y="65"/>
                  </a:cxn>
                  <a:cxn ang="0">
                    <a:pos x="248" y="75"/>
                  </a:cxn>
                  <a:cxn ang="0">
                    <a:pos x="265" y="122"/>
                  </a:cxn>
                  <a:cxn ang="0">
                    <a:pos x="277" y="171"/>
                  </a:cxn>
                  <a:cxn ang="0">
                    <a:pos x="248" y="174"/>
                  </a:cxn>
                  <a:cxn ang="0">
                    <a:pos x="220" y="180"/>
                  </a:cxn>
                  <a:cxn ang="0">
                    <a:pos x="194" y="187"/>
                  </a:cxn>
                  <a:cxn ang="0">
                    <a:pos x="166" y="195"/>
                  </a:cxn>
                  <a:cxn ang="0">
                    <a:pos x="141" y="204"/>
                  </a:cxn>
                  <a:cxn ang="0">
                    <a:pos x="114" y="213"/>
                  </a:cxn>
                  <a:cxn ang="0">
                    <a:pos x="88" y="223"/>
                  </a:cxn>
                  <a:cxn ang="0">
                    <a:pos x="62" y="233"/>
                  </a:cxn>
                  <a:cxn ang="0">
                    <a:pos x="74" y="196"/>
                  </a:cxn>
                  <a:cxn ang="0">
                    <a:pos x="84" y="158"/>
                  </a:cxn>
                  <a:cxn ang="0">
                    <a:pos x="91" y="120"/>
                  </a:cxn>
                  <a:cxn ang="0">
                    <a:pos x="92" y="80"/>
                  </a:cxn>
                  <a:cxn ang="0">
                    <a:pos x="83" y="69"/>
                  </a:cxn>
                  <a:cxn ang="0">
                    <a:pos x="73" y="61"/>
                  </a:cxn>
                  <a:cxn ang="0">
                    <a:pos x="62" y="60"/>
                  </a:cxn>
                  <a:cxn ang="0">
                    <a:pos x="51" y="68"/>
                  </a:cxn>
                  <a:cxn ang="0">
                    <a:pos x="49" y="34"/>
                  </a:cxn>
                  <a:cxn ang="0">
                    <a:pos x="77" y="22"/>
                  </a:cxn>
                  <a:cxn ang="0">
                    <a:pos x="104" y="8"/>
                  </a:cxn>
                  <a:cxn ang="0">
                    <a:pos x="133" y="0"/>
                  </a:cxn>
                  <a:cxn ang="0">
                    <a:pos x="167" y="6"/>
                  </a:cxn>
                  <a:cxn ang="0">
                    <a:pos x="185" y="14"/>
                  </a:cxn>
                  <a:cxn ang="0">
                    <a:pos x="195" y="18"/>
                  </a:cxn>
                  <a:cxn ang="0">
                    <a:pos x="203" y="15"/>
                  </a:cxn>
                  <a:cxn ang="0">
                    <a:pos x="213" y="8"/>
                  </a:cxn>
                </a:cxnLst>
                <a:rect l="0" t="0" r="r" b="b"/>
                <a:pathLst>
                  <a:path w="324" h="233">
                    <a:moveTo>
                      <a:pt x="213" y="8"/>
                    </a:moveTo>
                    <a:lnTo>
                      <a:pt x="227" y="11"/>
                    </a:lnTo>
                    <a:lnTo>
                      <a:pt x="241" y="18"/>
                    </a:lnTo>
                    <a:lnTo>
                      <a:pt x="255" y="27"/>
                    </a:lnTo>
                    <a:lnTo>
                      <a:pt x="269" y="34"/>
                    </a:lnTo>
                    <a:lnTo>
                      <a:pt x="283" y="38"/>
                    </a:lnTo>
                    <a:lnTo>
                      <a:pt x="294" y="36"/>
                    </a:lnTo>
                    <a:lnTo>
                      <a:pt x="304" y="27"/>
                    </a:lnTo>
                    <a:lnTo>
                      <a:pt x="314" y="6"/>
                    </a:lnTo>
                    <a:lnTo>
                      <a:pt x="323" y="1"/>
                    </a:lnTo>
                    <a:lnTo>
                      <a:pt x="324" y="11"/>
                    </a:lnTo>
                    <a:lnTo>
                      <a:pt x="324" y="21"/>
                    </a:lnTo>
                    <a:lnTo>
                      <a:pt x="322" y="30"/>
                    </a:lnTo>
                    <a:lnTo>
                      <a:pt x="318" y="41"/>
                    </a:lnTo>
                    <a:lnTo>
                      <a:pt x="311" y="50"/>
                    </a:lnTo>
                    <a:lnTo>
                      <a:pt x="303" y="58"/>
                    </a:lnTo>
                    <a:lnTo>
                      <a:pt x="293" y="64"/>
                    </a:lnTo>
                    <a:lnTo>
                      <a:pt x="280" y="68"/>
                    </a:lnTo>
                    <a:lnTo>
                      <a:pt x="270" y="67"/>
                    </a:lnTo>
                    <a:lnTo>
                      <a:pt x="261" y="65"/>
                    </a:lnTo>
                    <a:lnTo>
                      <a:pt x="253" y="66"/>
                    </a:lnTo>
                    <a:lnTo>
                      <a:pt x="248" y="75"/>
                    </a:lnTo>
                    <a:lnTo>
                      <a:pt x="256" y="99"/>
                    </a:lnTo>
                    <a:lnTo>
                      <a:pt x="265" y="122"/>
                    </a:lnTo>
                    <a:lnTo>
                      <a:pt x="272" y="145"/>
                    </a:lnTo>
                    <a:lnTo>
                      <a:pt x="277" y="171"/>
                    </a:lnTo>
                    <a:lnTo>
                      <a:pt x="263" y="173"/>
                    </a:lnTo>
                    <a:lnTo>
                      <a:pt x="248" y="174"/>
                    </a:lnTo>
                    <a:lnTo>
                      <a:pt x="234" y="178"/>
                    </a:lnTo>
                    <a:lnTo>
                      <a:pt x="220" y="180"/>
                    </a:lnTo>
                    <a:lnTo>
                      <a:pt x="206" y="183"/>
                    </a:lnTo>
                    <a:lnTo>
                      <a:pt x="194" y="187"/>
                    </a:lnTo>
                    <a:lnTo>
                      <a:pt x="180" y="190"/>
                    </a:lnTo>
                    <a:lnTo>
                      <a:pt x="166" y="195"/>
                    </a:lnTo>
                    <a:lnTo>
                      <a:pt x="153" y="200"/>
                    </a:lnTo>
                    <a:lnTo>
                      <a:pt x="141" y="204"/>
                    </a:lnTo>
                    <a:lnTo>
                      <a:pt x="127" y="209"/>
                    </a:lnTo>
                    <a:lnTo>
                      <a:pt x="114" y="213"/>
                    </a:lnTo>
                    <a:lnTo>
                      <a:pt x="102" y="218"/>
                    </a:lnTo>
                    <a:lnTo>
                      <a:pt x="88" y="223"/>
                    </a:lnTo>
                    <a:lnTo>
                      <a:pt x="75" y="228"/>
                    </a:lnTo>
                    <a:lnTo>
                      <a:pt x="62" y="233"/>
                    </a:lnTo>
                    <a:lnTo>
                      <a:pt x="68" y="215"/>
                    </a:lnTo>
                    <a:lnTo>
                      <a:pt x="74" y="196"/>
                    </a:lnTo>
                    <a:lnTo>
                      <a:pt x="80" y="177"/>
                    </a:lnTo>
                    <a:lnTo>
                      <a:pt x="84" y="158"/>
                    </a:lnTo>
                    <a:lnTo>
                      <a:pt x="89" y="139"/>
                    </a:lnTo>
                    <a:lnTo>
                      <a:pt x="91" y="120"/>
                    </a:lnTo>
                    <a:lnTo>
                      <a:pt x="94" y="99"/>
                    </a:lnTo>
                    <a:lnTo>
                      <a:pt x="92" y="80"/>
                    </a:lnTo>
                    <a:lnTo>
                      <a:pt x="88" y="74"/>
                    </a:lnTo>
                    <a:lnTo>
                      <a:pt x="83" y="69"/>
                    </a:lnTo>
                    <a:lnTo>
                      <a:pt x="77" y="65"/>
                    </a:lnTo>
                    <a:lnTo>
                      <a:pt x="73" y="61"/>
                    </a:lnTo>
                    <a:lnTo>
                      <a:pt x="67" y="60"/>
                    </a:lnTo>
                    <a:lnTo>
                      <a:pt x="62" y="60"/>
                    </a:lnTo>
                    <a:lnTo>
                      <a:pt x="57" y="63"/>
                    </a:lnTo>
                    <a:lnTo>
                      <a:pt x="51" y="68"/>
                    </a:lnTo>
                    <a:lnTo>
                      <a:pt x="0" y="105"/>
                    </a:lnTo>
                    <a:lnTo>
                      <a:pt x="49" y="34"/>
                    </a:lnTo>
                    <a:lnTo>
                      <a:pt x="64" y="29"/>
                    </a:lnTo>
                    <a:lnTo>
                      <a:pt x="77" y="22"/>
                    </a:lnTo>
                    <a:lnTo>
                      <a:pt x="90" y="15"/>
                    </a:lnTo>
                    <a:lnTo>
                      <a:pt x="104" y="8"/>
                    </a:lnTo>
                    <a:lnTo>
                      <a:pt x="118" y="3"/>
                    </a:lnTo>
                    <a:lnTo>
                      <a:pt x="133" y="0"/>
                    </a:lnTo>
                    <a:lnTo>
                      <a:pt x="149" y="0"/>
                    </a:lnTo>
                    <a:lnTo>
                      <a:pt x="167" y="6"/>
                    </a:lnTo>
                    <a:lnTo>
                      <a:pt x="178" y="11"/>
                    </a:lnTo>
                    <a:lnTo>
                      <a:pt x="185" y="14"/>
                    </a:lnTo>
                    <a:lnTo>
                      <a:pt x="190" y="16"/>
                    </a:lnTo>
                    <a:lnTo>
                      <a:pt x="195" y="18"/>
                    </a:lnTo>
                    <a:lnTo>
                      <a:pt x="200" y="18"/>
                    </a:lnTo>
                    <a:lnTo>
                      <a:pt x="203" y="15"/>
                    </a:lnTo>
                    <a:lnTo>
                      <a:pt x="208" y="13"/>
                    </a:lnTo>
                    <a:lnTo>
                      <a:pt x="213" y="8"/>
                    </a:lnTo>
                    <a:close/>
                  </a:path>
                </a:pathLst>
              </a:custGeom>
              <a:solidFill>
                <a:srgbClr val="FFFFFF"/>
              </a:solidFill>
              <a:ln w="9525">
                <a:noFill/>
                <a:round/>
                <a:headEnd/>
                <a:tailEnd/>
              </a:ln>
            </p:spPr>
            <p:txBody>
              <a:bodyPr/>
              <a:lstStyle/>
              <a:p>
                <a:endParaRPr lang="en-IN"/>
              </a:p>
            </p:txBody>
          </p:sp>
          <p:sp>
            <p:nvSpPr>
              <p:cNvPr id="58408" name="Freeform 40"/>
              <p:cNvSpPr>
                <a:spLocks/>
              </p:cNvSpPr>
              <p:nvPr/>
            </p:nvSpPr>
            <p:spPr bwMode="auto">
              <a:xfrm>
                <a:off x="4505" y="3160"/>
                <a:ext cx="258" cy="230"/>
              </a:xfrm>
              <a:custGeom>
                <a:avLst/>
                <a:gdLst/>
                <a:ahLst/>
                <a:cxnLst>
                  <a:cxn ang="0">
                    <a:pos x="0" y="221"/>
                  </a:cxn>
                  <a:cxn ang="0">
                    <a:pos x="19" y="205"/>
                  </a:cxn>
                  <a:cxn ang="0">
                    <a:pos x="40" y="190"/>
                  </a:cxn>
                  <a:cxn ang="0">
                    <a:pos x="61" y="175"/>
                  </a:cxn>
                  <a:cxn ang="0">
                    <a:pos x="83" y="162"/>
                  </a:cxn>
                  <a:cxn ang="0">
                    <a:pos x="103" y="149"/>
                  </a:cxn>
                  <a:cxn ang="0">
                    <a:pos x="125" y="138"/>
                  </a:cxn>
                  <a:cxn ang="0">
                    <a:pos x="148" y="128"/>
                  </a:cxn>
                  <a:cxn ang="0">
                    <a:pos x="170" y="117"/>
                  </a:cxn>
                  <a:cxn ang="0">
                    <a:pos x="193" y="108"/>
                  </a:cxn>
                  <a:cxn ang="0">
                    <a:pos x="216" y="99"/>
                  </a:cxn>
                  <a:cxn ang="0">
                    <a:pos x="239" y="91"/>
                  </a:cxn>
                  <a:cxn ang="0">
                    <a:pos x="262" y="81"/>
                  </a:cxn>
                  <a:cxn ang="0">
                    <a:pos x="285" y="73"/>
                  </a:cxn>
                  <a:cxn ang="0">
                    <a:pos x="308" y="65"/>
                  </a:cxn>
                  <a:cxn ang="0">
                    <a:pos x="331" y="56"/>
                  </a:cxn>
                  <a:cxn ang="0">
                    <a:pos x="354" y="48"/>
                  </a:cxn>
                  <a:cxn ang="0">
                    <a:pos x="374" y="41"/>
                  </a:cxn>
                  <a:cxn ang="0">
                    <a:pos x="395" y="35"/>
                  </a:cxn>
                  <a:cxn ang="0">
                    <a:pos x="414" y="30"/>
                  </a:cxn>
                  <a:cxn ang="0">
                    <a:pos x="435" y="24"/>
                  </a:cxn>
                  <a:cxn ang="0">
                    <a:pos x="455" y="18"/>
                  </a:cxn>
                  <a:cxn ang="0">
                    <a:pos x="474" y="12"/>
                  </a:cxn>
                  <a:cxn ang="0">
                    <a:pos x="495" y="5"/>
                  </a:cxn>
                  <a:cxn ang="0">
                    <a:pos x="515" y="0"/>
                  </a:cxn>
                  <a:cxn ang="0">
                    <a:pos x="508" y="17"/>
                  </a:cxn>
                  <a:cxn ang="0">
                    <a:pos x="503" y="33"/>
                  </a:cxn>
                  <a:cxn ang="0">
                    <a:pos x="497" y="49"/>
                  </a:cxn>
                  <a:cxn ang="0">
                    <a:pos x="489" y="63"/>
                  </a:cxn>
                  <a:cxn ang="0">
                    <a:pos x="472" y="70"/>
                  </a:cxn>
                  <a:cxn ang="0">
                    <a:pos x="455" y="78"/>
                  </a:cxn>
                  <a:cxn ang="0">
                    <a:pos x="437" y="86"/>
                  </a:cxn>
                  <a:cxn ang="0">
                    <a:pos x="421" y="94"/>
                  </a:cxn>
                  <a:cxn ang="0">
                    <a:pos x="404" y="103"/>
                  </a:cxn>
                  <a:cxn ang="0">
                    <a:pos x="388" y="111"/>
                  </a:cxn>
                  <a:cxn ang="0">
                    <a:pos x="372" y="122"/>
                  </a:cxn>
                  <a:cxn ang="0">
                    <a:pos x="356" y="131"/>
                  </a:cxn>
                  <a:cxn ang="0">
                    <a:pos x="339" y="141"/>
                  </a:cxn>
                  <a:cxn ang="0">
                    <a:pos x="323" y="153"/>
                  </a:cxn>
                  <a:cxn ang="0">
                    <a:pos x="307" y="163"/>
                  </a:cxn>
                  <a:cxn ang="0">
                    <a:pos x="292" y="175"/>
                  </a:cxn>
                  <a:cxn ang="0">
                    <a:pos x="276" y="186"/>
                  </a:cxn>
                  <a:cxn ang="0">
                    <a:pos x="261" y="198"/>
                  </a:cxn>
                  <a:cxn ang="0">
                    <a:pos x="246" y="210"/>
                  </a:cxn>
                  <a:cxn ang="0">
                    <a:pos x="231" y="223"/>
                  </a:cxn>
                  <a:cxn ang="0">
                    <a:pos x="231" y="276"/>
                  </a:cxn>
                  <a:cxn ang="0">
                    <a:pos x="53" y="409"/>
                  </a:cxn>
                  <a:cxn ang="0">
                    <a:pos x="46" y="414"/>
                  </a:cxn>
                  <a:cxn ang="0">
                    <a:pos x="39" y="420"/>
                  </a:cxn>
                  <a:cxn ang="0">
                    <a:pos x="33" y="427"/>
                  </a:cxn>
                  <a:cxn ang="0">
                    <a:pos x="26" y="434"/>
                  </a:cxn>
                  <a:cxn ang="0">
                    <a:pos x="20" y="441"/>
                  </a:cxn>
                  <a:cxn ang="0">
                    <a:pos x="15" y="447"/>
                  </a:cxn>
                  <a:cxn ang="0">
                    <a:pos x="9" y="454"/>
                  </a:cxn>
                  <a:cxn ang="0">
                    <a:pos x="3" y="459"/>
                  </a:cxn>
                  <a:cxn ang="0">
                    <a:pos x="0" y="221"/>
                  </a:cxn>
                </a:cxnLst>
                <a:rect l="0" t="0" r="r" b="b"/>
                <a:pathLst>
                  <a:path w="515" h="459">
                    <a:moveTo>
                      <a:pt x="0" y="221"/>
                    </a:moveTo>
                    <a:lnTo>
                      <a:pt x="19" y="205"/>
                    </a:lnTo>
                    <a:lnTo>
                      <a:pt x="40" y="190"/>
                    </a:lnTo>
                    <a:lnTo>
                      <a:pt x="61" y="175"/>
                    </a:lnTo>
                    <a:lnTo>
                      <a:pt x="83" y="162"/>
                    </a:lnTo>
                    <a:lnTo>
                      <a:pt x="103" y="149"/>
                    </a:lnTo>
                    <a:lnTo>
                      <a:pt x="125" y="138"/>
                    </a:lnTo>
                    <a:lnTo>
                      <a:pt x="148" y="128"/>
                    </a:lnTo>
                    <a:lnTo>
                      <a:pt x="170" y="117"/>
                    </a:lnTo>
                    <a:lnTo>
                      <a:pt x="193" y="108"/>
                    </a:lnTo>
                    <a:lnTo>
                      <a:pt x="216" y="99"/>
                    </a:lnTo>
                    <a:lnTo>
                      <a:pt x="239" y="91"/>
                    </a:lnTo>
                    <a:lnTo>
                      <a:pt x="262" y="81"/>
                    </a:lnTo>
                    <a:lnTo>
                      <a:pt x="285" y="73"/>
                    </a:lnTo>
                    <a:lnTo>
                      <a:pt x="308" y="65"/>
                    </a:lnTo>
                    <a:lnTo>
                      <a:pt x="331" y="56"/>
                    </a:lnTo>
                    <a:lnTo>
                      <a:pt x="354" y="48"/>
                    </a:lnTo>
                    <a:lnTo>
                      <a:pt x="374" y="41"/>
                    </a:lnTo>
                    <a:lnTo>
                      <a:pt x="395" y="35"/>
                    </a:lnTo>
                    <a:lnTo>
                      <a:pt x="414" y="30"/>
                    </a:lnTo>
                    <a:lnTo>
                      <a:pt x="435" y="24"/>
                    </a:lnTo>
                    <a:lnTo>
                      <a:pt x="455" y="18"/>
                    </a:lnTo>
                    <a:lnTo>
                      <a:pt x="474" y="12"/>
                    </a:lnTo>
                    <a:lnTo>
                      <a:pt x="495" y="5"/>
                    </a:lnTo>
                    <a:lnTo>
                      <a:pt x="515" y="0"/>
                    </a:lnTo>
                    <a:lnTo>
                      <a:pt x="508" y="17"/>
                    </a:lnTo>
                    <a:lnTo>
                      <a:pt x="503" y="33"/>
                    </a:lnTo>
                    <a:lnTo>
                      <a:pt x="497" y="49"/>
                    </a:lnTo>
                    <a:lnTo>
                      <a:pt x="489" y="63"/>
                    </a:lnTo>
                    <a:lnTo>
                      <a:pt x="472" y="70"/>
                    </a:lnTo>
                    <a:lnTo>
                      <a:pt x="455" y="78"/>
                    </a:lnTo>
                    <a:lnTo>
                      <a:pt x="437" y="86"/>
                    </a:lnTo>
                    <a:lnTo>
                      <a:pt x="421" y="94"/>
                    </a:lnTo>
                    <a:lnTo>
                      <a:pt x="404" y="103"/>
                    </a:lnTo>
                    <a:lnTo>
                      <a:pt x="388" y="111"/>
                    </a:lnTo>
                    <a:lnTo>
                      <a:pt x="372" y="122"/>
                    </a:lnTo>
                    <a:lnTo>
                      <a:pt x="356" y="131"/>
                    </a:lnTo>
                    <a:lnTo>
                      <a:pt x="339" y="141"/>
                    </a:lnTo>
                    <a:lnTo>
                      <a:pt x="323" y="153"/>
                    </a:lnTo>
                    <a:lnTo>
                      <a:pt x="307" y="163"/>
                    </a:lnTo>
                    <a:lnTo>
                      <a:pt x="292" y="175"/>
                    </a:lnTo>
                    <a:lnTo>
                      <a:pt x="276" y="186"/>
                    </a:lnTo>
                    <a:lnTo>
                      <a:pt x="261" y="198"/>
                    </a:lnTo>
                    <a:lnTo>
                      <a:pt x="246" y="210"/>
                    </a:lnTo>
                    <a:lnTo>
                      <a:pt x="231" y="223"/>
                    </a:lnTo>
                    <a:lnTo>
                      <a:pt x="231" y="276"/>
                    </a:lnTo>
                    <a:lnTo>
                      <a:pt x="53" y="409"/>
                    </a:lnTo>
                    <a:lnTo>
                      <a:pt x="46" y="414"/>
                    </a:lnTo>
                    <a:lnTo>
                      <a:pt x="39" y="420"/>
                    </a:lnTo>
                    <a:lnTo>
                      <a:pt x="33" y="427"/>
                    </a:lnTo>
                    <a:lnTo>
                      <a:pt x="26" y="434"/>
                    </a:lnTo>
                    <a:lnTo>
                      <a:pt x="20" y="441"/>
                    </a:lnTo>
                    <a:lnTo>
                      <a:pt x="15" y="447"/>
                    </a:lnTo>
                    <a:lnTo>
                      <a:pt x="9" y="454"/>
                    </a:lnTo>
                    <a:lnTo>
                      <a:pt x="3" y="459"/>
                    </a:lnTo>
                    <a:lnTo>
                      <a:pt x="0" y="221"/>
                    </a:lnTo>
                    <a:close/>
                  </a:path>
                </a:pathLst>
              </a:custGeom>
              <a:solidFill>
                <a:srgbClr val="BFBFBF"/>
              </a:solidFill>
              <a:ln w="9525">
                <a:noFill/>
                <a:round/>
                <a:headEnd/>
                <a:tailEnd/>
              </a:ln>
            </p:spPr>
            <p:txBody>
              <a:bodyPr/>
              <a:lstStyle/>
              <a:p>
                <a:endParaRPr lang="en-IN"/>
              </a:p>
            </p:txBody>
          </p:sp>
          <p:sp>
            <p:nvSpPr>
              <p:cNvPr id="58409" name="Freeform 41"/>
              <p:cNvSpPr>
                <a:spLocks/>
              </p:cNvSpPr>
              <p:nvPr/>
            </p:nvSpPr>
            <p:spPr bwMode="auto">
              <a:xfrm>
                <a:off x="4630" y="3160"/>
                <a:ext cx="264" cy="245"/>
              </a:xfrm>
              <a:custGeom>
                <a:avLst/>
                <a:gdLst/>
                <a:ahLst/>
                <a:cxnLst>
                  <a:cxn ang="0">
                    <a:pos x="529" y="0"/>
                  </a:cxn>
                  <a:cxn ang="0">
                    <a:pos x="526" y="22"/>
                  </a:cxn>
                  <a:cxn ang="0">
                    <a:pos x="523" y="45"/>
                  </a:cxn>
                  <a:cxn ang="0">
                    <a:pos x="523" y="68"/>
                  </a:cxn>
                  <a:cxn ang="0">
                    <a:pos x="529" y="89"/>
                  </a:cxn>
                  <a:cxn ang="0">
                    <a:pos x="464" y="114"/>
                  </a:cxn>
                  <a:cxn ang="0">
                    <a:pos x="280" y="227"/>
                  </a:cxn>
                  <a:cxn ang="0">
                    <a:pos x="171" y="320"/>
                  </a:cxn>
                  <a:cxn ang="0">
                    <a:pos x="35" y="459"/>
                  </a:cxn>
                  <a:cxn ang="0">
                    <a:pos x="13" y="489"/>
                  </a:cxn>
                  <a:cxn ang="0">
                    <a:pos x="11" y="451"/>
                  </a:cxn>
                  <a:cxn ang="0">
                    <a:pos x="5" y="367"/>
                  </a:cxn>
                  <a:cxn ang="0">
                    <a:pos x="0" y="281"/>
                  </a:cxn>
                  <a:cxn ang="0">
                    <a:pos x="0" y="237"/>
                  </a:cxn>
                  <a:cxn ang="0">
                    <a:pos x="7" y="225"/>
                  </a:cxn>
                  <a:cxn ang="0">
                    <a:pos x="18" y="214"/>
                  </a:cxn>
                  <a:cxn ang="0">
                    <a:pos x="29" y="205"/>
                  </a:cxn>
                  <a:cxn ang="0">
                    <a:pos x="42" y="195"/>
                  </a:cxn>
                  <a:cxn ang="0">
                    <a:pos x="55" y="187"/>
                  </a:cxn>
                  <a:cxn ang="0">
                    <a:pos x="67" y="179"/>
                  </a:cxn>
                  <a:cxn ang="0">
                    <a:pos x="80" y="172"/>
                  </a:cxn>
                  <a:cxn ang="0">
                    <a:pos x="90" y="164"/>
                  </a:cxn>
                  <a:cxn ang="0">
                    <a:pos x="101" y="157"/>
                  </a:cxn>
                  <a:cxn ang="0">
                    <a:pos x="112" y="151"/>
                  </a:cxn>
                  <a:cxn ang="0">
                    <a:pos x="125" y="144"/>
                  </a:cxn>
                  <a:cxn ang="0">
                    <a:pos x="140" y="136"/>
                  </a:cxn>
                  <a:cxn ang="0">
                    <a:pos x="155" y="128"/>
                  </a:cxn>
                  <a:cxn ang="0">
                    <a:pos x="170" y="119"/>
                  </a:cxn>
                  <a:cxn ang="0">
                    <a:pos x="185" y="113"/>
                  </a:cxn>
                  <a:cxn ang="0">
                    <a:pos x="201" y="104"/>
                  </a:cxn>
                  <a:cxn ang="0">
                    <a:pos x="215" y="96"/>
                  </a:cxn>
                  <a:cxn ang="0">
                    <a:pos x="230" y="89"/>
                  </a:cxn>
                  <a:cxn ang="0">
                    <a:pos x="242" y="83"/>
                  </a:cxn>
                  <a:cxn ang="0">
                    <a:pos x="254" y="77"/>
                  </a:cxn>
                  <a:cxn ang="0">
                    <a:pos x="264" y="72"/>
                  </a:cxn>
                  <a:cxn ang="0">
                    <a:pos x="272" y="68"/>
                  </a:cxn>
                  <a:cxn ang="0">
                    <a:pos x="279" y="65"/>
                  </a:cxn>
                  <a:cxn ang="0">
                    <a:pos x="283" y="63"/>
                  </a:cxn>
                  <a:cxn ang="0">
                    <a:pos x="298" y="57"/>
                  </a:cxn>
                  <a:cxn ang="0">
                    <a:pos x="311" y="51"/>
                  </a:cxn>
                  <a:cxn ang="0">
                    <a:pos x="326" y="46"/>
                  </a:cxn>
                  <a:cxn ang="0">
                    <a:pos x="341" y="41"/>
                  </a:cxn>
                  <a:cxn ang="0">
                    <a:pos x="356" y="37"/>
                  </a:cxn>
                  <a:cxn ang="0">
                    <a:pos x="371" y="32"/>
                  </a:cxn>
                  <a:cxn ang="0">
                    <a:pos x="388" y="27"/>
                  </a:cxn>
                  <a:cxn ang="0">
                    <a:pos x="403" y="23"/>
                  </a:cxn>
                  <a:cxn ang="0">
                    <a:pos x="417" y="19"/>
                  </a:cxn>
                  <a:cxn ang="0">
                    <a:pos x="434" y="16"/>
                  </a:cxn>
                  <a:cxn ang="0">
                    <a:pos x="450" y="12"/>
                  </a:cxn>
                  <a:cxn ang="0">
                    <a:pos x="465" y="9"/>
                  </a:cxn>
                  <a:cxn ang="0">
                    <a:pos x="481" y="7"/>
                  </a:cxn>
                  <a:cxn ang="0">
                    <a:pos x="497" y="4"/>
                  </a:cxn>
                  <a:cxn ang="0">
                    <a:pos x="513" y="2"/>
                  </a:cxn>
                  <a:cxn ang="0">
                    <a:pos x="529" y="0"/>
                  </a:cxn>
                </a:cxnLst>
                <a:rect l="0" t="0" r="r" b="b"/>
                <a:pathLst>
                  <a:path w="529" h="489">
                    <a:moveTo>
                      <a:pt x="529" y="0"/>
                    </a:moveTo>
                    <a:lnTo>
                      <a:pt x="526" y="22"/>
                    </a:lnTo>
                    <a:lnTo>
                      <a:pt x="523" y="45"/>
                    </a:lnTo>
                    <a:lnTo>
                      <a:pt x="523" y="68"/>
                    </a:lnTo>
                    <a:lnTo>
                      <a:pt x="529" y="89"/>
                    </a:lnTo>
                    <a:lnTo>
                      <a:pt x="464" y="114"/>
                    </a:lnTo>
                    <a:lnTo>
                      <a:pt x="280" y="227"/>
                    </a:lnTo>
                    <a:lnTo>
                      <a:pt x="171" y="320"/>
                    </a:lnTo>
                    <a:lnTo>
                      <a:pt x="35" y="459"/>
                    </a:lnTo>
                    <a:lnTo>
                      <a:pt x="13" y="489"/>
                    </a:lnTo>
                    <a:lnTo>
                      <a:pt x="11" y="451"/>
                    </a:lnTo>
                    <a:lnTo>
                      <a:pt x="5" y="367"/>
                    </a:lnTo>
                    <a:lnTo>
                      <a:pt x="0" y="281"/>
                    </a:lnTo>
                    <a:lnTo>
                      <a:pt x="0" y="237"/>
                    </a:lnTo>
                    <a:lnTo>
                      <a:pt x="7" y="225"/>
                    </a:lnTo>
                    <a:lnTo>
                      <a:pt x="18" y="214"/>
                    </a:lnTo>
                    <a:lnTo>
                      <a:pt x="29" y="205"/>
                    </a:lnTo>
                    <a:lnTo>
                      <a:pt x="42" y="195"/>
                    </a:lnTo>
                    <a:lnTo>
                      <a:pt x="55" y="187"/>
                    </a:lnTo>
                    <a:lnTo>
                      <a:pt x="67" y="179"/>
                    </a:lnTo>
                    <a:lnTo>
                      <a:pt x="80" y="172"/>
                    </a:lnTo>
                    <a:lnTo>
                      <a:pt x="90" y="164"/>
                    </a:lnTo>
                    <a:lnTo>
                      <a:pt x="101" y="157"/>
                    </a:lnTo>
                    <a:lnTo>
                      <a:pt x="112" y="151"/>
                    </a:lnTo>
                    <a:lnTo>
                      <a:pt x="125" y="144"/>
                    </a:lnTo>
                    <a:lnTo>
                      <a:pt x="140" y="136"/>
                    </a:lnTo>
                    <a:lnTo>
                      <a:pt x="155" y="128"/>
                    </a:lnTo>
                    <a:lnTo>
                      <a:pt x="170" y="119"/>
                    </a:lnTo>
                    <a:lnTo>
                      <a:pt x="185" y="113"/>
                    </a:lnTo>
                    <a:lnTo>
                      <a:pt x="201" y="104"/>
                    </a:lnTo>
                    <a:lnTo>
                      <a:pt x="215" y="96"/>
                    </a:lnTo>
                    <a:lnTo>
                      <a:pt x="230" y="89"/>
                    </a:lnTo>
                    <a:lnTo>
                      <a:pt x="242" y="83"/>
                    </a:lnTo>
                    <a:lnTo>
                      <a:pt x="254" y="77"/>
                    </a:lnTo>
                    <a:lnTo>
                      <a:pt x="264" y="72"/>
                    </a:lnTo>
                    <a:lnTo>
                      <a:pt x="272" y="68"/>
                    </a:lnTo>
                    <a:lnTo>
                      <a:pt x="279" y="65"/>
                    </a:lnTo>
                    <a:lnTo>
                      <a:pt x="283" y="63"/>
                    </a:lnTo>
                    <a:lnTo>
                      <a:pt x="298" y="57"/>
                    </a:lnTo>
                    <a:lnTo>
                      <a:pt x="311" y="51"/>
                    </a:lnTo>
                    <a:lnTo>
                      <a:pt x="326" y="46"/>
                    </a:lnTo>
                    <a:lnTo>
                      <a:pt x="341" y="41"/>
                    </a:lnTo>
                    <a:lnTo>
                      <a:pt x="356" y="37"/>
                    </a:lnTo>
                    <a:lnTo>
                      <a:pt x="371" y="32"/>
                    </a:lnTo>
                    <a:lnTo>
                      <a:pt x="388" y="27"/>
                    </a:lnTo>
                    <a:lnTo>
                      <a:pt x="403" y="23"/>
                    </a:lnTo>
                    <a:lnTo>
                      <a:pt x="417" y="19"/>
                    </a:lnTo>
                    <a:lnTo>
                      <a:pt x="434" y="16"/>
                    </a:lnTo>
                    <a:lnTo>
                      <a:pt x="450" y="12"/>
                    </a:lnTo>
                    <a:lnTo>
                      <a:pt x="465" y="9"/>
                    </a:lnTo>
                    <a:lnTo>
                      <a:pt x="481" y="7"/>
                    </a:lnTo>
                    <a:lnTo>
                      <a:pt x="497" y="4"/>
                    </a:lnTo>
                    <a:lnTo>
                      <a:pt x="513" y="2"/>
                    </a:lnTo>
                    <a:lnTo>
                      <a:pt x="529" y="0"/>
                    </a:lnTo>
                    <a:close/>
                  </a:path>
                </a:pathLst>
              </a:custGeom>
              <a:solidFill>
                <a:srgbClr val="A5B7C9"/>
              </a:solidFill>
              <a:ln w="9525">
                <a:noFill/>
                <a:round/>
                <a:headEnd/>
                <a:tailEnd/>
              </a:ln>
            </p:spPr>
            <p:txBody>
              <a:bodyPr/>
              <a:lstStyle/>
              <a:p>
                <a:endParaRPr lang="en-IN"/>
              </a:p>
            </p:txBody>
          </p:sp>
          <p:sp>
            <p:nvSpPr>
              <p:cNvPr id="58410" name="Freeform 42"/>
              <p:cNvSpPr>
                <a:spLocks/>
              </p:cNvSpPr>
              <p:nvPr/>
            </p:nvSpPr>
            <p:spPr bwMode="auto">
              <a:xfrm>
                <a:off x="4518" y="3311"/>
                <a:ext cx="107" cy="100"/>
              </a:xfrm>
              <a:custGeom>
                <a:avLst/>
                <a:gdLst/>
                <a:ahLst/>
                <a:cxnLst>
                  <a:cxn ang="0">
                    <a:pos x="214" y="200"/>
                  </a:cxn>
                  <a:cxn ang="0">
                    <a:pos x="202" y="196"/>
                  </a:cxn>
                  <a:cxn ang="0">
                    <a:pos x="187" y="193"/>
                  </a:cxn>
                  <a:cxn ang="0">
                    <a:pos x="170" y="188"/>
                  </a:cxn>
                  <a:cxn ang="0">
                    <a:pos x="153" y="185"/>
                  </a:cxn>
                  <a:cxn ang="0">
                    <a:pos x="136" y="181"/>
                  </a:cxn>
                  <a:cxn ang="0">
                    <a:pos x="117" y="178"/>
                  </a:cxn>
                  <a:cxn ang="0">
                    <a:pos x="100" y="174"/>
                  </a:cxn>
                  <a:cxn ang="0">
                    <a:pos x="83" y="172"/>
                  </a:cxn>
                  <a:cxn ang="0">
                    <a:pos x="66" y="169"/>
                  </a:cxn>
                  <a:cxn ang="0">
                    <a:pos x="51" y="166"/>
                  </a:cxn>
                  <a:cxn ang="0">
                    <a:pos x="37" y="164"/>
                  </a:cxn>
                  <a:cxn ang="0">
                    <a:pos x="24" y="162"/>
                  </a:cxn>
                  <a:cxn ang="0">
                    <a:pos x="14" y="161"/>
                  </a:cxn>
                  <a:cxn ang="0">
                    <a:pos x="7" y="159"/>
                  </a:cxn>
                  <a:cxn ang="0">
                    <a:pos x="1" y="158"/>
                  </a:cxn>
                  <a:cxn ang="0">
                    <a:pos x="0" y="158"/>
                  </a:cxn>
                  <a:cxn ang="0">
                    <a:pos x="11" y="148"/>
                  </a:cxn>
                  <a:cxn ang="0">
                    <a:pos x="24" y="136"/>
                  </a:cxn>
                  <a:cxn ang="0">
                    <a:pos x="37" y="126"/>
                  </a:cxn>
                  <a:cxn ang="0">
                    <a:pos x="49" y="116"/>
                  </a:cxn>
                  <a:cxn ang="0">
                    <a:pos x="62" y="105"/>
                  </a:cxn>
                  <a:cxn ang="0">
                    <a:pos x="75" y="95"/>
                  </a:cxn>
                  <a:cxn ang="0">
                    <a:pos x="88" y="85"/>
                  </a:cxn>
                  <a:cxn ang="0">
                    <a:pos x="101" y="75"/>
                  </a:cxn>
                  <a:cxn ang="0">
                    <a:pos x="114" y="65"/>
                  </a:cxn>
                  <a:cxn ang="0">
                    <a:pos x="127" y="56"/>
                  </a:cxn>
                  <a:cxn ang="0">
                    <a:pos x="141" y="45"/>
                  </a:cxn>
                  <a:cxn ang="0">
                    <a:pos x="153" y="36"/>
                  </a:cxn>
                  <a:cxn ang="0">
                    <a:pos x="167" y="27"/>
                  </a:cxn>
                  <a:cxn ang="0">
                    <a:pos x="180" y="18"/>
                  </a:cxn>
                  <a:cxn ang="0">
                    <a:pos x="193" y="10"/>
                  </a:cxn>
                  <a:cxn ang="0">
                    <a:pos x="206" y="0"/>
                  </a:cxn>
                  <a:cxn ang="0">
                    <a:pos x="214" y="200"/>
                  </a:cxn>
                </a:cxnLst>
                <a:rect l="0" t="0" r="r" b="b"/>
                <a:pathLst>
                  <a:path w="214" h="200">
                    <a:moveTo>
                      <a:pt x="214" y="200"/>
                    </a:moveTo>
                    <a:lnTo>
                      <a:pt x="202" y="196"/>
                    </a:lnTo>
                    <a:lnTo>
                      <a:pt x="187" y="193"/>
                    </a:lnTo>
                    <a:lnTo>
                      <a:pt x="170" y="188"/>
                    </a:lnTo>
                    <a:lnTo>
                      <a:pt x="153" y="185"/>
                    </a:lnTo>
                    <a:lnTo>
                      <a:pt x="136" y="181"/>
                    </a:lnTo>
                    <a:lnTo>
                      <a:pt x="117" y="178"/>
                    </a:lnTo>
                    <a:lnTo>
                      <a:pt x="100" y="174"/>
                    </a:lnTo>
                    <a:lnTo>
                      <a:pt x="83" y="172"/>
                    </a:lnTo>
                    <a:lnTo>
                      <a:pt x="66" y="169"/>
                    </a:lnTo>
                    <a:lnTo>
                      <a:pt x="51" y="166"/>
                    </a:lnTo>
                    <a:lnTo>
                      <a:pt x="37" y="164"/>
                    </a:lnTo>
                    <a:lnTo>
                      <a:pt x="24" y="162"/>
                    </a:lnTo>
                    <a:lnTo>
                      <a:pt x="14" y="161"/>
                    </a:lnTo>
                    <a:lnTo>
                      <a:pt x="7" y="159"/>
                    </a:lnTo>
                    <a:lnTo>
                      <a:pt x="1" y="158"/>
                    </a:lnTo>
                    <a:lnTo>
                      <a:pt x="0" y="158"/>
                    </a:lnTo>
                    <a:lnTo>
                      <a:pt x="11" y="148"/>
                    </a:lnTo>
                    <a:lnTo>
                      <a:pt x="24" y="136"/>
                    </a:lnTo>
                    <a:lnTo>
                      <a:pt x="37" y="126"/>
                    </a:lnTo>
                    <a:lnTo>
                      <a:pt x="49" y="116"/>
                    </a:lnTo>
                    <a:lnTo>
                      <a:pt x="62" y="105"/>
                    </a:lnTo>
                    <a:lnTo>
                      <a:pt x="75" y="95"/>
                    </a:lnTo>
                    <a:lnTo>
                      <a:pt x="88" y="85"/>
                    </a:lnTo>
                    <a:lnTo>
                      <a:pt x="101" y="75"/>
                    </a:lnTo>
                    <a:lnTo>
                      <a:pt x="114" y="65"/>
                    </a:lnTo>
                    <a:lnTo>
                      <a:pt x="127" y="56"/>
                    </a:lnTo>
                    <a:lnTo>
                      <a:pt x="141" y="45"/>
                    </a:lnTo>
                    <a:lnTo>
                      <a:pt x="153" y="36"/>
                    </a:lnTo>
                    <a:lnTo>
                      <a:pt x="167" y="27"/>
                    </a:lnTo>
                    <a:lnTo>
                      <a:pt x="180" y="18"/>
                    </a:lnTo>
                    <a:lnTo>
                      <a:pt x="193" y="10"/>
                    </a:lnTo>
                    <a:lnTo>
                      <a:pt x="206" y="0"/>
                    </a:lnTo>
                    <a:lnTo>
                      <a:pt x="214" y="200"/>
                    </a:lnTo>
                    <a:close/>
                  </a:path>
                </a:pathLst>
              </a:custGeom>
              <a:solidFill>
                <a:srgbClr val="A5B7C9"/>
              </a:solidFill>
              <a:ln w="9525">
                <a:noFill/>
                <a:round/>
                <a:headEnd/>
                <a:tailEnd/>
              </a:ln>
            </p:spPr>
            <p:txBody>
              <a:bodyPr/>
              <a:lstStyle/>
              <a:p>
                <a:endParaRPr lang="en-IN"/>
              </a:p>
            </p:txBody>
          </p:sp>
          <p:sp>
            <p:nvSpPr>
              <p:cNvPr id="58411" name="Freeform 43"/>
              <p:cNvSpPr>
                <a:spLocks/>
              </p:cNvSpPr>
              <p:nvPr/>
            </p:nvSpPr>
            <p:spPr bwMode="auto">
              <a:xfrm>
                <a:off x="3909" y="3487"/>
                <a:ext cx="478" cy="589"/>
              </a:xfrm>
              <a:custGeom>
                <a:avLst/>
                <a:gdLst/>
                <a:ahLst/>
                <a:cxnLst>
                  <a:cxn ang="0">
                    <a:pos x="606" y="64"/>
                  </a:cxn>
                  <a:cxn ang="0">
                    <a:pos x="626" y="107"/>
                  </a:cxn>
                  <a:cxn ang="0">
                    <a:pos x="695" y="151"/>
                  </a:cxn>
                  <a:cxn ang="0">
                    <a:pos x="758" y="207"/>
                  </a:cxn>
                  <a:cxn ang="0">
                    <a:pos x="792" y="250"/>
                  </a:cxn>
                  <a:cxn ang="0">
                    <a:pos x="818" y="314"/>
                  </a:cxn>
                  <a:cxn ang="0">
                    <a:pos x="893" y="424"/>
                  </a:cxn>
                  <a:cxn ang="0">
                    <a:pos x="945" y="546"/>
                  </a:cxn>
                  <a:cxn ang="0">
                    <a:pos x="937" y="665"/>
                  </a:cxn>
                  <a:cxn ang="0">
                    <a:pos x="868" y="939"/>
                  </a:cxn>
                  <a:cxn ang="0">
                    <a:pos x="814" y="1178"/>
                  </a:cxn>
                  <a:cxn ang="0">
                    <a:pos x="764" y="1170"/>
                  </a:cxn>
                  <a:cxn ang="0">
                    <a:pos x="713" y="1160"/>
                  </a:cxn>
                  <a:cxn ang="0">
                    <a:pos x="665" y="1153"/>
                  </a:cxn>
                  <a:cxn ang="0">
                    <a:pos x="625" y="1148"/>
                  </a:cxn>
                  <a:cxn ang="0">
                    <a:pos x="582" y="1146"/>
                  </a:cxn>
                  <a:cxn ang="0">
                    <a:pos x="539" y="1145"/>
                  </a:cxn>
                  <a:cxn ang="0">
                    <a:pos x="498" y="1146"/>
                  </a:cxn>
                  <a:cxn ang="0">
                    <a:pos x="456" y="1148"/>
                  </a:cxn>
                  <a:cxn ang="0">
                    <a:pos x="446" y="1121"/>
                  </a:cxn>
                  <a:cxn ang="0">
                    <a:pos x="420" y="1107"/>
                  </a:cxn>
                  <a:cxn ang="0">
                    <a:pos x="369" y="1113"/>
                  </a:cxn>
                  <a:cxn ang="0">
                    <a:pos x="282" y="1122"/>
                  </a:cxn>
                  <a:cxn ang="0">
                    <a:pos x="186" y="1130"/>
                  </a:cxn>
                  <a:cxn ang="0">
                    <a:pos x="105" y="1135"/>
                  </a:cxn>
                  <a:cxn ang="0">
                    <a:pos x="69" y="1130"/>
                  </a:cxn>
                  <a:cxn ang="0">
                    <a:pos x="44" y="1001"/>
                  </a:cxn>
                  <a:cxn ang="0">
                    <a:pos x="8" y="767"/>
                  </a:cxn>
                  <a:cxn ang="0">
                    <a:pos x="3" y="646"/>
                  </a:cxn>
                  <a:cxn ang="0">
                    <a:pos x="37" y="574"/>
                  </a:cxn>
                  <a:cxn ang="0">
                    <a:pos x="100" y="494"/>
                  </a:cxn>
                  <a:cxn ang="0">
                    <a:pos x="179" y="416"/>
                  </a:cxn>
                  <a:cxn ang="0">
                    <a:pos x="258" y="348"/>
                  </a:cxn>
                  <a:cxn ang="0">
                    <a:pos x="324" y="299"/>
                  </a:cxn>
                  <a:cxn ang="0">
                    <a:pos x="331" y="257"/>
                  </a:cxn>
                  <a:cxn ang="0">
                    <a:pos x="362" y="220"/>
                  </a:cxn>
                  <a:cxn ang="0">
                    <a:pos x="393" y="186"/>
                  </a:cxn>
                  <a:cxn ang="0">
                    <a:pos x="425" y="154"/>
                  </a:cxn>
                  <a:cxn ang="0">
                    <a:pos x="460" y="128"/>
                  </a:cxn>
                  <a:cxn ang="0">
                    <a:pos x="482" y="113"/>
                  </a:cxn>
                  <a:cxn ang="0">
                    <a:pos x="500" y="106"/>
                  </a:cxn>
                  <a:cxn ang="0">
                    <a:pos x="519" y="102"/>
                  </a:cxn>
                  <a:cxn ang="0">
                    <a:pos x="496" y="51"/>
                  </a:cxn>
                  <a:cxn ang="0">
                    <a:pos x="521" y="6"/>
                  </a:cxn>
                  <a:cxn ang="0">
                    <a:pos x="565" y="2"/>
                  </a:cxn>
                  <a:cxn ang="0">
                    <a:pos x="600" y="26"/>
                  </a:cxn>
                </a:cxnLst>
                <a:rect l="0" t="0" r="r" b="b"/>
                <a:pathLst>
                  <a:path w="956" h="1178">
                    <a:moveTo>
                      <a:pt x="600" y="26"/>
                    </a:moveTo>
                    <a:lnTo>
                      <a:pt x="605" y="45"/>
                    </a:lnTo>
                    <a:lnTo>
                      <a:pt x="606" y="64"/>
                    </a:lnTo>
                    <a:lnTo>
                      <a:pt x="604" y="83"/>
                    </a:lnTo>
                    <a:lnTo>
                      <a:pt x="600" y="100"/>
                    </a:lnTo>
                    <a:lnTo>
                      <a:pt x="626" y="107"/>
                    </a:lnTo>
                    <a:lnTo>
                      <a:pt x="650" y="118"/>
                    </a:lnTo>
                    <a:lnTo>
                      <a:pt x="673" y="133"/>
                    </a:lnTo>
                    <a:lnTo>
                      <a:pt x="695" y="151"/>
                    </a:lnTo>
                    <a:lnTo>
                      <a:pt x="716" y="170"/>
                    </a:lnTo>
                    <a:lnTo>
                      <a:pt x="738" y="189"/>
                    </a:lnTo>
                    <a:lnTo>
                      <a:pt x="758" y="207"/>
                    </a:lnTo>
                    <a:lnTo>
                      <a:pt x="780" y="224"/>
                    </a:lnTo>
                    <a:lnTo>
                      <a:pt x="789" y="236"/>
                    </a:lnTo>
                    <a:lnTo>
                      <a:pt x="792" y="250"/>
                    </a:lnTo>
                    <a:lnTo>
                      <a:pt x="792" y="266"/>
                    </a:lnTo>
                    <a:lnTo>
                      <a:pt x="789" y="280"/>
                    </a:lnTo>
                    <a:lnTo>
                      <a:pt x="818" y="314"/>
                    </a:lnTo>
                    <a:lnTo>
                      <a:pt x="846" y="349"/>
                    </a:lnTo>
                    <a:lnTo>
                      <a:pt x="871" y="386"/>
                    </a:lnTo>
                    <a:lnTo>
                      <a:pt x="893" y="424"/>
                    </a:lnTo>
                    <a:lnTo>
                      <a:pt x="913" y="463"/>
                    </a:lnTo>
                    <a:lnTo>
                      <a:pt x="930" y="503"/>
                    </a:lnTo>
                    <a:lnTo>
                      <a:pt x="945" y="546"/>
                    </a:lnTo>
                    <a:lnTo>
                      <a:pt x="956" y="590"/>
                    </a:lnTo>
                    <a:lnTo>
                      <a:pt x="951" y="610"/>
                    </a:lnTo>
                    <a:lnTo>
                      <a:pt x="937" y="665"/>
                    </a:lnTo>
                    <a:lnTo>
                      <a:pt x="917" y="744"/>
                    </a:lnTo>
                    <a:lnTo>
                      <a:pt x="893" y="838"/>
                    </a:lnTo>
                    <a:lnTo>
                      <a:pt x="868" y="939"/>
                    </a:lnTo>
                    <a:lnTo>
                      <a:pt x="845" y="1034"/>
                    </a:lnTo>
                    <a:lnTo>
                      <a:pt x="825" y="1118"/>
                    </a:lnTo>
                    <a:lnTo>
                      <a:pt x="814" y="1178"/>
                    </a:lnTo>
                    <a:lnTo>
                      <a:pt x="797" y="1177"/>
                    </a:lnTo>
                    <a:lnTo>
                      <a:pt x="780" y="1174"/>
                    </a:lnTo>
                    <a:lnTo>
                      <a:pt x="764" y="1170"/>
                    </a:lnTo>
                    <a:lnTo>
                      <a:pt x="747" y="1167"/>
                    </a:lnTo>
                    <a:lnTo>
                      <a:pt x="731" y="1163"/>
                    </a:lnTo>
                    <a:lnTo>
                      <a:pt x="713" y="1160"/>
                    </a:lnTo>
                    <a:lnTo>
                      <a:pt x="696" y="1156"/>
                    </a:lnTo>
                    <a:lnTo>
                      <a:pt x="679" y="1155"/>
                    </a:lnTo>
                    <a:lnTo>
                      <a:pt x="665" y="1153"/>
                    </a:lnTo>
                    <a:lnTo>
                      <a:pt x="651" y="1152"/>
                    </a:lnTo>
                    <a:lnTo>
                      <a:pt x="638" y="1151"/>
                    </a:lnTo>
                    <a:lnTo>
                      <a:pt x="625" y="1148"/>
                    </a:lnTo>
                    <a:lnTo>
                      <a:pt x="610" y="1147"/>
                    </a:lnTo>
                    <a:lnTo>
                      <a:pt x="596" y="1147"/>
                    </a:lnTo>
                    <a:lnTo>
                      <a:pt x="582" y="1146"/>
                    </a:lnTo>
                    <a:lnTo>
                      <a:pt x="568" y="1145"/>
                    </a:lnTo>
                    <a:lnTo>
                      <a:pt x="554" y="1145"/>
                    </a:lnTo>
                    <a:lnTo>
                      <a:pt x="539" y="1145"/>
                    </a:lnTo>
                    <a:lnTo>
                      <a:pt x="526" y="1145"/>
                    </a:lnTo>
                    <a:lnTo>
                      <a:pt x="512" y="1145"/>
                    </a:lnTo>
                    <a:lnTo>
                      <a:pt x="498" y="1146"/>
                    </a:lnTo>
                    <a:lnTo>
                      <a:pt x="484" y="1146"/>
                    </a:lnTo>
                    <a:lnTo>
                      <a:pt x="470" y="1147"/>
                    </a:lnTo>
                    <a:lnTo>
                      <a:pt x="456" y="1148"/>
                    </a:lnTo>
                    <a:lnTo>
                      <a:pt x="447" y="1140"/>
                    </a:lnTo>
                    <a:lnTo>
                      <a:pt x="444" y="1131"/>
                    </a:lnTo>
                    <a:lnTo>
                      <a:pt x="446" y="1121"/>
                    </a:lnTo>
                    <a:lnTo>
                      <a:pt x="453" y="1110"/>
                    </a:lnTo>
                    <a:lnTo>
                      <a:pt x="423" y="1107"/>
                    </a:lnTo>
                    <a:lnTo>
                      <a:pt x="420" y="1107"/>
                    </a:lnTo>
                    <a:lnTo>
                      <a:pt x="408" y="1108"/>
                    </a:lnTo>
                    <a:lnTo>
                      <a:pt x="391" y="1110"/>
                    </a:lnTo>
                    <a:lnTo>
                      <a:pt x="369" y="1113"/>
                    </a:lnTo>
                    <a:lnTo>
                      <a:pt x="342" y="1116"/>
                    </a:lnTo>
                    <a:lnTo>
                      <a:pt x="314" y="1118"/>
                    </a:lnTo>
                    <a:lnTo>
                      <a:pt x="282" y="1122"/>
                    </a:lnTo>
                    <a:lnTo>
                      <a:pt x="250" y="1125"/>
                    </a:lnTo>
                    <a:lnTo>
                      <a:pt x="217" y="1128"/>
                    </a:lnTo>
                    <a:lnTo>
                      <a:pt x="186" y="1130"/>
                    </a:lnTo>
                    <a:lnTo>
                      <a:pt x="156" y="1132"/>
                    </a:lnTo>
                    <a:lnTo>
                      <a:pt x="128" y="1133"/>
                    </a:lnTo>
                    <a:lnTo>
                      <a:pt x="105" y="1135"/>
                    </a:lnTo>
                    <a:lnTo>
                      <a:pt x="87" y="1133"/>
                    </a:lnTo>
                    <a:lnTo>
                      <a:pt x="75" y="1132"/>
                    </a:lnTo>
                    <a:lnTo>
                      <a:pt x="69" y="1130"/>
                    </a:lnTo>
                    <a:lnTo>
                      <a:pt x="65" y="1113"/>
                    </a:lnTo>
                    <a:lnTo>
                      <a:pt x="56" y="1068"/>
                    </a:lnTo>
                    <a:lnTo>
                      <a:pt x="44" y="1001"/>
                    </a:lnTo>
                    <a:lnTo>
                      <a:pt x="31" y="924"/>
                    </a:lnTo>
                    <a:lnTo>
                      <a:pt x="19" y="843"/>
                    </a:lnTo>
                    <a:lnTo>
                      <a:pt x="8" y="767"/>
                    </a:lnTo>
                    <a:lnTo>
                      <a:pt x="1" y="706"/>
                    </a:lnTo>
                    <a:lnTo>
                      <a:pt x="0" y="667"/>
                    </a:lnTo>
                    <a:lnTo>
                      <a:pt x="3" y="646"/>
                    </a:lnTo>
                    <a:lnTo>
                      <a:pt x="11" y="623"/>
                    </a:lnTo>
                    <a:lnTo>
                      <a:pt x="22" y="599"/>
                    </a:lnTo>
                    <a:lnTo>
                      <a:pt x="37" y="574"/>
                    </a:lnTo>
                    <a:lnTo>
                      <a:pt x="56" y="547"/>
                    </a:lnTo>
                    <a:lnTo>
                      <a:pt x="76" y="521"/>
                    </a:lnTo>
                    <a:lnTo>
                      <a:pt x="100" y="494"/>
                    </a:lnTo>
                    <a:lnTo>
                      <a:pt x="126" y="468"/>
                    </a:lnTo>
                    <a:lnTo>
                      <a:pt x="151" y="441"/>
                    </a:lnTo>
                    <a:lnTo>
                      <a:pt x="179" y="416"/>
                    </a:lnTo>
                    <a:lnTo>
                      <a:pt x="205" y="392"/>
                    </a:lnTo>
                    <a:lnTo>
                      <a:pt x="232" y="368"/>
                    </a:lnTo>
                    <a:lnTo>
                      <a:pt x="258" y="348"/>
                    </a:lnTo>
                    <a:lnTo>
                      <a:pt x="282" y="329"/>
                    </a:lnTo>
                    <a:lnTo>
                      <a:pt x="304" y="313"/>
                    </a:lnTo>
                    <a:lnTo>
                      <a:pt x="324" y="299"/>
                    </a:lnTo>
                    <a:lnTo>
                      <a:pt x="322" y="284"/>
                    </a:lnTo>
                    <a:lnTo>
                      <a:pt x="325" y="271"/>
                    </a:lnTo>
                    <a:lnTo>
                      <a:pt x="331" y="257"/>
                    </a:lnTo>
                    <a:lnTo>
                      <a:pt x="340" y="244"/>
                    </a:lnTo>
                    <a:lnTo>
                      <a:pt x="350" y="231"/>
                    </a:lnTo>
                    <a:lnTo>
                      <a:pt x="362" y="220"/>
                    </a:lnTo>
                    <a:lnTo>
                      <a:pt x="372" y="207"/>
                    </a:lnTo>
                    <a:lnTo>
                      <a:pt x="383" y="196"/>
                    </a:lnTo>
                    <a:lnTo>
                      <a:pt x="393" y="186"/>
                    </a:lnTo>
                    <a:lnTo>
                      <a:pt x="405" y="176"/>
                    </a:lnTo>
                    <a:lnTo>
                      <a:pt x="414" y="165"/>
                    </a:lnTo>
                    <a:lnTo>
                      <a:pt x="425" y="154"/>
                    </a:lnTo>
                    <a:lnTo>
                      <a:pt x="436" y="144"/>
                    </a:lnTo>
                    <a:lnTo>
                      <a:pt x="447" y="136"/>
                    </a:lnTo>
                    <a:lnTo>
                      <a:pt x="460" y="128"/>
                    </a:lnTo>
                    <a:lnTo>
                      <a:pt x="474" y="123"/>
                    </a:lnTo>
                    <a:lnTo>
                      <a:pt x="477" y="117"/>
                    </a:lnTo>
                    <a:lnTo>
                      <a:pt x="482" y="113"/>
                    </a:lnTo>
                    <a:lnTo>
                      <a:pt x="488" y="109"/>
                    </a:lnTo>
                    <a:lnTo>
                      <a:pt x="493" y="107"/>
                    </a:lnTo>
                    <a:lnTo>
                      <a:pt x="500" y="106"/>
                    </a:lnTo>
                    <a:lnTo>
                      <a:pt x="506" y="106"/>
                    </a:lnTo>
                    <a:lnTo>
                      <a:pt x="513" y="105"/>
                    </a:lnTo>
                    <a:lnTo>
                      <a:pt x="519" y="102"/>
                    </a:lnTo>
                    <a:lnTo>
                      <a:pt x="504" y="87"/>
                    </a:lnTo>
                    <a:lnTo>
                      <a:pt x="497" y="70"/>
                    </a:lnTo>
                    <a:lnTo>
                      <a:pt x="496" y="51"/>
                    </a:lnTo>
                    <a:lnTo>
                      <a:pt x="500" y="30"/>
                    </a:lnTo>
                    <a:lnTo>
                      <a:pt x="508" y="16"/>
                    </a:lnTo>
                    <a:lnTo>
                      <a:pt x="521" y="6"/>
                    </a:lnTo>
                    <a:lnTo>
                      <a:pt x="535" y="1"/>
                    </a:lnTo>
                    <a:lnTo>
                      <a:pt x="550" y="0"/>
                    </a:lnTo>
                    <a:lnTo>
                      <a:pt x="565" y="2"/>
                    </a:lnTo>
                    <a:lnTo>
                      <a:pt x="580" y="8"/>
                    </a:lnTo>
                    <a:lnTo>
                      <a:pt x="591" y="16"/>
                    </a:lnTo>
                    <a:lnTo>
                      <a:pt x="600" y="26"/>
                    </a:lnTo>
                    <a:close/>
                  </a:path>
                </a:pathLst>
              </a:custGeom>
              <a:solidFill>
                <a:srgbClr val="000000"/>
              </a:solidFill>
              <a:ln w="9525">
                <a:noFill/>
                <a:round/>
                <a:headEnd/>
                <a:tailEnd/>
              </a:ln>
            </p:spPr>
            <p:txBody>
              <a:bodyPr/>
              <a:lstStyle/>
              <a:p>
                <a:endParaRPr lang="en-IN"/>
              </a:p>
            </p:txBody>
          </p:sp>
          <p:sp>
            <p:nvSpPr>
              <p:cNvPr id="58412" name="Freeform 44"/>
              <p:cNvSpPr>
                <a:spLocks/>
              </p:cNvSpPr>
              <p:nvPr/>
            </p:nvSpPr>
            <p:spPr bwMode="auto">
              <a:xfrm>
                <a:off x="4169" y="3498"/>
                <a:ext cx="31" cy="37"/>
              </a:xfrm>
              <a:custGeom>
                <a:avLst/>
                <a:gdLst/>
                <a:ahLst/>
                <a:cxnLst>
                  <a:cxn ang="0">
                    <a:pos x="61" y="21"/>
                  </a:cxn>
                  <a:cxn ang="0">
                    <a:pos x="62" y="34"/>
                  </a:cxn>
                  <a:cxn ang="0">
                    <a:pos x="62" y="47"/>
                  </a:cxn>
                  <a:cxn ang="0">
                    <a:pos x="61" y="61"/>
                  </a:cxn>
                  <a:cxn ang="0">
                    <a:pos x="61" y="74"/>
                  </a:cxn>
                  <a:cxn ang="0">
                    <a:pos x="54" y="74"/>
                  </a:cxn>
                  <a:cxn ang="0">
                    <a:pos x="46" y="72"/>
                  </a:cxn>
                  <a:cxn ang="0">
                    <a:pos x="39" y="72"/>
                  </a:cxn>
                  <a:cxn ang="0">
                    <a:pos x="31" y="70"/>
                  </a:cxn>
                  <a:cxn ang="0">
                    <a:pos x="24" y="68"/>
                  </a:cxn>
                  <a:cxn ang="0">
                    <a:pos x="18" y="64"/>
                  </a:cxn>
                  <a:cxn ang="0">
                    <a:pos x="12" y="61"/>
                  </a:cxn>
                  <a:cxn ang="0">
                    <a:pos x="8" y="55"/>
                  </a:cxn>
                  <a:cxn ang="0">
                    <a:pos x="1" y="44"/>
                  </a:cxn>
                  <a:cxn ang="0">
                    <a:pos x="0" y="30"/>
                  </a:cxn>
                  <a:cxn ang="0">
                    <a:pos x="6" y="15"/>
                  </a:cxn>
                  <a:cxn ang="0">
                    <a:pos x="18" y="1"/>
                  </a:cxn>
                  <a:cxn ang="0">
                    <a:pos x="25" y="0"/>
                  </a:cxn>
                  <a:cxn ang="0">
                    <a:pos x="31" y="1"/>
                  </a:cxn>
                  <a:cxn ang="0">
                    <a:pos x="37" y="2"/>
                  </a:cxn>
                  <a:cxn ang="0">
                    <a:pos x="42" y="3"/>
                  </a:cxn>
                  <a:cxn ang="0">
                    <a:pos x="48" y="7"/>
                  </a:cxn>
                  <a:cxn ang="0">
                    <a:pos x="53" y="10"/>
                  </a:cxn>
                  <a:cxn ang="0">
                    <a:pos x="57" y="15"/>
                  </a:cxn>
                  <a:cxn ang="0">
                    <a:pos x="61" y="21"/>
                  </a:cxn>
                </a:cxnLst>
                <a:rect l="0" t="0" r="r" b="b"/>
                <a:pathLst>
                  <a:path w="62" h="74">
                    <a:moveTo>
                      <a:pt x="61" y="21"/>
                    </a:moveTo>
                    <a:lnTo>
                      <a:pt x="62" y="34"/>
                    </a:lnTo>
                    <a:lnTo>
                      <a:pt x="62" y="47"/>
                    </a:lnTo>
                    <a:lnTo>
                      <a:pt x="61" y="61"/>
                    </a:lnTo>
                    <a:lnTo>
                      <a:pt x="61" y="74"/>
                    </a:lnTo>
                    <a:lnTo>
                      <a:pt x="54" y="74"/>
                    </a:lnTo>
                    <a:lnTo>
                      <a:pt x="46" y="72"/>
                    </a:lnTo>
                    <a:lnTo>
                      <a:pt x="39" y="72"/>
                    </a:lnTo>
                    <a:lnTo>
                      <a:pt x="31" y="70"/>
                    </a:lnTo>
                    <a:lnTo>
                      <a:pt x="24" y="68"/>
                    </a:lnTo>
                    <a:lnTo>
                      <a:pt x="18" y="64"/>
                    </a:lnTo>
                    <a:lnTo>
                      <a:pt x="12" y="61"/>
                    </a:lnTo>
                    <a:lnTo>
                      <a:pt x="8" y="55"/>
                    </a:lnTo>
                    <a:lnTo>
                      <a:pt x="1" y="44"/>
                    </a:lnTo>
                    <a:lnTo>
                      <a:pt x="0" y="30"/>
                    </a:lnTo>
                    <a:lnTo>
                      <a:pt x="6" y="15"/>
                    </a:lnTo>
                    <a:lnTo>
                      <a:pt x="18" y="1"/>
                    </a:lnTo>
                    <a:lnTo>
                      <a:pt x="25" y="0"/>
                    </a:lnTo>
                    <a:lnTo>
                      <a:pt x="31" y="1"/>
                    </a:lnTo>
                    <a:lnTo>
                      <a:pt x="37" y="2"/>
                    </a:lnTo>
                    <a:lnTo>
                      <a:pt x="42" y="3"/>
                    </a:lnTo>
                    <a:lnTo>
                      <a:pt x="48" y="7"/>
                    </a:lnTo>
                    <a:lnTo>
                      <a:pt x="53" y="10"/>
                    </a:lnTo>
                    <a:lnTo>
                      <a:pt x="57" y="15"/>
                    </a:lnTo>
                    <a:lnTo>
                      <a:pt x="61" y="21"/>
                    </a:lnTo>
                    <a:close/>
                  </a:path>
                </a:pathLst>
              </a:custGeom>
              <a:solidFill>
                <a:srgbClr val="FFFFFF"/>
              </a:solidFill>
              <a:ln w="9525">
                <a:noFill/>
                <a:round/>
                <a:headEnd/>
                <a:tailEnd/>
              </a:ln>
            </p:spPr>
            <p:txBody>
              <a:bodyPr/>
              <a:lstStyle/>
              <a:p>
                <a:endParaRPr lang="en-IN"/>
              </a:p>
            </p:txBody>
          </p:sp>
          <p:sp>
            <p:nvSpPr>
              <p:cNvPr id="58413" name="Freeform 45"/>
              <p:cNvSpPr>
                <a:spLocks/>
              </p:cNvSpPr>
              <p:nvPr/>
            </p:nvSpPr>
            <p:spPr bwMode="auto">
              <a:xfrm>
                <a:off x="4083" y="3547"/>
                <a:ext cx="211" cy="182"/>
              </a:xfrm>
              <a:custGeom>
                <a:avLst/>
                <a:gdLst/>
                <a:ahLst/>
                <a:cxnLst>
                  <a:cxn ang="0">
                    <a:pos x="58" y="320"/>
                  </a:cxn>
                  <a:cxn ang="0">
                    <a:pos x="69" y="252"/>
                  </a:cxn>
                  <a:cxn ang="0">
                    <a:pos x="83" y="162"/>
                  </a:cxn>
                  <a:cxn ang="0">
                    <a:pos x="92" y="93"/>
                  </a:cxn>
                  <a:cxn ang="0">
                    <a:pos x="80" y="91"/>
                  </a:cxn>
                  <a:cxn ang="0">
                    <a:pos x="65" y="117"/>
                  </a:cxn>
                  <a:cxn ang="0">
                    <a:pos x="41" y="234"/>
                  </a:cxn>
                  <a:cxn ang="0">
                    <a:pos x="27" y="215"/>
                  </a:cxn>
                  <a:cxn ang="0">
                    <a:pos x="12" y="194"/>
                  </a:cxn>
                  <a:cxn ang="0">
                    <a:pos x="2" y="174"/>
                  </a:cxn>
                  <a:cxn ang="0">
                    <a:pos x="1" y="150"/>
                  </a:cxn>
                  <a:cxn ang="0">
                    <a:pos x="25" y="121"/>
                  </a:cxn>
                  <a:cxn ang="0">
                    <a:pos x="50" y="92"/>
                  </a:cxn>
                  <a:cxn ang="0">
                    <a:pos x="76" y="64"/>
                  </a:cxn>
                  <a:cxn ang="0">
                    <a:pos x="103" y="40"/>
                  </a:cxn>
                  <a:cxn ang="0">
                    <a:pos x="132" y="21"/>
                  </a:cxn>
                  <a:cxn ang="0">
                    <a:pos x="165" y="7"/>
                  </a:cxn>
                  <a:cxn ang="0">
                    <a:pos x="199" y="0"/>
                  </a:cxn>
                  <a:cxn ang="0">
                    <a:pos x="238" y="1"/>
                  </a:cxn>
                  <a:cxn ang="0">
                    <a:pos x="291" y="18"/>
                  </a:cxn>
                  <a:cxn ang="0">
                    <a:pos x="336" y="50"/>
                  </a:cxn>
                  <a:cxn ang="0">
                    <a:pos x="378" y="91"/>
                  </a:cxn>
                  <a:cxn ang="0">
                    <a:pos x="422" y="128"/>
                  </a:cxn>
                  <a:cxn ang="0">
                    <a:pos x="421" y="138"/>
                  </a:cxn>
                  <a:cxn ang="0">
                    <a:pos x="415" y="147"/>
                  </a:cxn>
                  <a:cxn ang="0">
                    <a:pos x="411" y="184"/>
                  </a:cxn>
                  <a:cxn ang="0">
                    <a:pos x="400" y="219"/>
                  </a:cxn>
                  <a:cxn ang="0">
                    <a:pos x="385" y="253"/>
                  </a:cxn>
                  <a:cxn ang="0">
                    <a:pos x="371" y="287"/>
                  </a:cxn>
                  <a:cxn ang="0">
                    <a:pos x="354" y="279"/>
                  </a:cxn>
                  <a:cxn ang="0">
                    <a:pos x="350" y="262"/>
                  </a:cxn>
                  <a:cxn ang="0">
                    <a:pos x="371" y="227"/>
                  </a:cxn>
                  <a:cxn ang="0">
                    <a:pos x="369" y="189"/>
                  </a:cxn>
                  <a:cxn ang="0">
                    <a:pos x="355" y="153"/>
                  </a:cxn>
                  <a:cxn ang="0">
                    <a:pos x="340" y="118"/>
                  </a:cxn>
                  <a:cxn ang="0">
                    <a:pos x="331" y="123"/>
                  </a:cxn>
                  <a:cxn ang="0">
                    <a:pos x="327" y="137"/>
                  </a:cxn>
                  <a:cxn ang="0">
                    <a:pos x="342" y="234"/>
                  </a:cxn>
                  <a:cxn ang="0">
                    <a:pos x="334" y="269"/>
                  </a:cxn>
                  <a:cxn ang="0">
                    <a:pos x="335" y="306"/>
                  </a:cxn>
                  <a:cxn ang="0">
                    <a:pos x="338" y="344"/>
                  </a:cxn>
                  <a:cxn ang="0">
                    <a:pos x="56" y="330"/>
                  </a:cxn>
                </a:cxnLst>
                <a:rect l="0" t="0" r="r" b="b"/>
                <a:pathLst>
                  <a:path w="423" h="363">
                    <a:moveTo>
                      <a:pt x="56" y="330"/>
                    </a:moveTo>
                    <a:lnTo>
                      <a:pt x="58" y="320"/>
                    </a:lnTo>
                    <a:lnTo>
                      <a:pt x="62" y="292"/>
                    </a:lnTo>
                    <a:lnTo>
                      <a:pt x="69" y="252"/>
                    </a:lnTo>
                    <a:lnTo>
                      <a:pt x="76" y="207"/>
                    </a:lnTo>
                    <a:lnTo>
                      <a:pt x="83" y="162"/>
                    </a:lnTo>
                    <a:lnTo>
                      <a:pt x="89" y="122"/>
                    </a:lnTo>
                    <a:lnTo>
                      <a:pt x="92" y="93"/>
                    </a:lnTo>
                    <a:lnTo>
                      <a:pt x="92" y="82"/>
                    </a:lnTo>
                    <a:lnTo>
                      <a:pt x="80" y="91"/>
                    </a:lnTo>
                    <a:lnTo>
                      <a:pt x="71" y="103"/>
                    </a:lnTo>
                    <a:lnTo>
                      <a:pt x="65" y="117"/>
                    </a:lnTo>
                    <a:lnTo>
                      <a:pt x="59" y="131"/>
                    </a:lnTo>
                    <a:lnTo>
                      <a:pt x="41" y="234"/>
                    </a:lnTo>
                    <a:lnTo>
                      <a:pt x="35" y="224"/>
                    </a:lnTo>
                    <a:lnTo>
                      <a:pt x="27" y="215"/>
                    </a:lnTo>
                    <a:lnTo>
                      <a:pt x="18" y="205"/>
                    </a:lnTo>
                    <a:lnTo>
                      <a:pt x="12" y="194"/>
                    </a:lnTo>
                    <a:lnTo>
                      <a:pt x="6" y="184"/>
                    </a:lnTo>
                    <a:lnTo>
                      <a:pt x="2" y="174"/>
                    </a:lnTo>
                    <a:lnTo>
                      <a:pt x="0" y="162"/>
                    </a:lnTo>
                    <a:lnTo>
                      <a:pt x="1" y="150"/>
                    </a:lnTo>
                    <a:lnTo>
                      <a:pt x="13" y="135"/>
                    </a:lnTo>
                    <a:lnTo>
                      <a:pt x="25" y="121"/>
                    </a:lnTo>
                    <a:lnTo>
                      <a:pt x="38" y="106"/>
                    </a:lnTo>
                    <a:lnTo>
                      <a:pt x="50" y="92"/>
                    </a:lnTo>
                    <a:lnTo>
                      <a:pt x="62" y="78"/>
                    </a:lnTo>
                    <a:lnTo>
                      <a:pt x="76" y="64"/>
                    </a:lnTo>
                    <a:lnTo>
                      <a:pt x="89" y="53"/>
                    </a:lnTo>
                    <a:lnTo>
                      <a:pt x="103" y="40"/>
                    </a:lnTo>
                    <a:lnTo>
                      <a:pt x="118" y="30"/>
                    </a:lnTo>
                    <a:lnTo>
                      <a:pt x="132" y="21"/>
                    </a:lnTo>
                    <a:lnTo>
                      <a:pt x="147" y="14"/>
                    </a:lnTo>
                    <a:lnTo>
                      <a:pt x="165" y="7"/>
                    </a:lnTo>
                    <a:lnTo>
                      <a:pt x="182" y="2"/>
                    </a:lnTo>
                    <a:lnTo>
                      <a:pt x="199" y="0"/>
                    </a:lnTo>
                    <a:lnTo>
                      <a:pt x="219" y="0"/>
                    </a:lnTo>
                    <a:lnTo>
                      <a:pt x="238" y="1"/>
                    </a:lnTo>
                    <a:lnTo>
                      <a:pt x="266" y="7"/>
                    </a:lnTo>
                    <a:lnTo>
                      <a:pt x="291" y="18"/>
                    </a:lnTo>
                    <a:lnTo>
                      <a:pt x="315" y="33"/>
                    </a:lnTo>
                    <a:lnTo>
                      <a:pt x="336" y="50"/>
                    </a:lnTo>
                    <a:lnTo>
                      <a:pt x="357" y="71"/>
                    </a:lnTo>
                    <a:lnTo>
                      <a:pt x="378" y="91"/>
                    </a:lnTo>
                    <a:lnTo>
                      <a:pt x="400" y="110"/>
                    </a:lnTo>
                    <a:lnTo>
                      <a:pt x="422" y="128"/>
                    </a:lnTo>
                    <a:lnTo>
                      <a:pt x="423" y="133"/>
                    </a:lnTo>
                    <a:lnTo>
                      <a:pt x="421" y="138"/>
                    </a:lnTo>
                    <a:lnTo>
                      <a:pt x="418" y="143"/>
                    </a:lnTo>
                    <a:lnTo>
                      <a:pt x="415" y="147"/>
                    </a:lnTo>
                    <a:lnTo>
                      <a:pt x="415" y="166"/>
                    </a:lnTo>
                    <a:lnTo>
                      <a:pt x="411" y="184"/>
                    </a:lnTo>
                    <a:lnTo>
                      <a:pt x="407" y="203"/>
                    </a:lnTo>
                    <a:lnTo>
                      <a:pt x="400" y="219"/>
                    </a:lnTo>
                    <a:lnTo>
                      <a:pt x="393" y="236"/>
                    </a:lnTo>
                    <a:lnTo>
                      <a:pt x="385" y="253"/>
                    </a:lnTo>
                    <a:lnTo>
                      <a:pt x="378" y="269"/>
                    </a:lnTo>
                    <a:lnTo>
                      <a:pt x="371" y="287"/>
                    </a:lnTo>
                    <a:lnTo>
                      <a:pt x="361" y="283"/>
                    </a:lnTo>
                    <a:lnTo>
                      <a:pt x="354" y="279"/>
                    </a:lnTo>
                    <a:lnTo>
                      <a:pt x="350" y="272"/>
                    </a:lnTo>
                    <a:lnTo>
                      <a:pt x="350" y="262"/>
                    </a:lnTo>
                    <a:lnTo>
                      <a:pt x="364" y="245"/>
                    </a:lnTo>
                    <a:lnTo>
                      <a:pt x="371" y="227"/>
                    </a:lnTo>
                    <a:lnTo>
                      <a:pt x="372" y="208"/>
                    </a:lnTo>
                    <a:lnTo>
                      <a:pt x="369" y="189"/>
                    </a:lnTo>
                    <a:lnTo>
                      <a:pt x="362" y="170"/>
                    </a:lnTo>
                    <a:lnTo>
                      <a:pt x="355" y="153"/>
                    </a:lnTo>
                    <a:lnTo>
                      <a:pt x="347" y="135"/>
                    </a:lnTo>
                    <a:lnTo>
                      <a:pt x="340" y="118"/>
                    </a:lnTo>
                    <a:lnTo>
                      <a:pt x="333" y="118"/>
                    </a:lnTo>
                    <a:lnTo>
                      <a:pt x="331" y="123"/>
                    </a:lnTo>
                    <a:lnTo>
                      <a:pt x="329" y="131"/>
                    </a:lnTo>
                    <a:lnTo>
                      <a:pt x="327" y="137"/>
                    </a:lnTo>
                    <a:lnTo>
                      <a:pt x="354" y="218"/>
                    </a:lnTo>
                    <a:lnTo>
                      <a:pt x="342" y="234"/>
                    </a:lnTo>
                    <a:lnTo>
                      <a:pt x="336" y="251"/>
                    </a:lnTo>
                    <a:lnTo>
                      <a:pt x="334" y="269"/>
                    </a:lnTo>
                    <a:lnTo>
                      <a:pt x="334" y="288"/>
                    </a:lnTo>
                    <a:lnTo>
                      <a:pt x="335" y="306"/>
                    </a:lnTo>
                    <a:lnTo>
                      <a:pt x="336" y="326"/>
                    </a:lnTo>
                    <a:lnTo>
                      <a:pt x="338" y="344"/>
                    </a:lnTo>
                    <a:lnTo>
                      <a:pt x="338" y="363"/>
                    </a:lnTo>
                    <a:lnTo>
                      <a:pt x="56" y="330"/>
                    </a:lnTo>
                    <a:close/>
                  </a:path>
                </a:pathLst>
              </a:custGeom>
              <a:solidFill>
                <a:srgbClr val="FFFFFF"/>
              </a:solidFill>
              <a:ln w="9525">
                <a:noFill/>
                <a:round/>
                <a:headEnd/>
                <a:tailEnd/>
              </a:ln>
            </p:spPr>
            <p:txBody>
              <a:bodyPr/>
              <a:lstStyle/>
              <a:p>
                <a:endParaRPr lang="en-IN"/>
              </a:p>
            </p:txBody>
          </p:sp>
          <p:sp>
            <p:nvSpPr>
              <p:cNvPr id="58414" name="Freeform 46"/>
              <p:cNvSpPr>
                <a:spLocks/>
              </p:cNvSpPr>
              <p:nvPr/>
            </p:nvSpPr>
            <p:spPr bwMode="auto">
              <a:xfrm>
                <a:off x="3918" y="3649"/>
                <a:ext cx="181" cy="351"/>
              </a:xfrm>
              <a:custGeom>
                <a:avLst/>
                <a:gdLst/>
                <a:ahLst/>
                <a:cxnLst>
                  <a:cxn ang="0">
                    <a:pos x="356" y="106"/>
                  </a:cxn>
                  <a:cxn ang="0">
                    <a:pos x="326" y="138"/>
                  </a:cxn>
                  <a:cxn ang="0">
                    <a:pos x="297" y="171"/>
                  </a:cxn>
                  <a:cxn ang="0">
                    <a:pos x="269" y="205"/>
                  </a:cxn>
                  <a:cxn ang="0">
                    <a:pos x="243" y="239"/>
                  </a:cxn>
                  <a:cxn ang="0">
                    <a:pos x="219" y="274"/>
                  </a:cxn>
                  <a:cxn ang="0">
                    <a:pos x="197" y="310"/>
                  </a:cxn>
                  <a:cxn ang="0">
                    <a:pos x="175" y="346"/>
                  </a:cxn>
                  <a:cxn ang="0">
                    <a:pos x="155" y="383"/>
                  </a:cxn>
                  <a:cxn ang="0">
                    <a:pos x="137" y="421"/>
                  </a:cxn>
                  <a:cxn ang="0">
                    <a:pos x="121" y="459"/>
                  </a:cxn>
                  <a:cxn ang="0">
                    <a:pos x="106" y="499"/>
                  </a:cxn>
                  <a:cxn ang="0">
                    <a:pos x="93" y="538"/>
                  </a:cxn>
                  <a:cxn ang="0">
                    <a:pos x="81" y="578"/>
                  </a:cxn>
                  <a:cxn ang="0">
                    <a:pos x="71" y="618"/>
                  </a:cxn>
                  <a:cxn ang="0">
                    <a:pos x="63" y="659"/>
                  </a:cxn>
                  <a:cxn ang="0">
                    <a:pos x="56" y="700"/>
                  </a:cxn>
                  <a:cxn ang="0">
                    <a:pos x="48" y="655"/>
                  </a:cxn>
                  <a:cxn ang="0">
                    <a:pos x="39" y="610"/>
                  </a:cxn>
                  <a:cxn ang="0">
                    <a:pos x="31" y="564"/>
                  </a:cxn>
                  <a:cxn ang="0">
                    <a:pos x="23" y="519"/>
                  </a:cxn>
                  <a:cxn ang="0">
                    <a:pos x="16" y="473"/>
                  </a:cxn>
                  <a:cxn ang="0">
                    <a:pos x="10" y="427"/>
                  </a:cxn>
                  <a:cxn ang="0">
                    <a:pos x="4" y="380"/>
                  </a:cxn>
                  <a:cxn ang="0">
                    <a:pos x="0" y="333"/>
                  </a:cxn>
                  <a:cxn ang="0">
                    <a:pos x="12" y="307"/>
                  </a:cxn>
                  <a:cxn ang="0">
                    <a:pos x="26" y="282"/>
                  </a:cxn>
                  <a:cxn ang="0">
                    <a:pos x="41" y="258"/>
                  </a:cxn>
                  <a:cxn ang="0">
                    <a:pos x="58" y="235"/>
                  </a:cxn>
                  <a:cxn ang="0">
                    <a:pos x="76" y="212"/>
                  </a:cxn>
                  <a:cxn ang="0">
                    <a:pos x="94" y="190"/>
                  </a:cxn>
                  <a:cxn ang="0">
                    <a:pos x="114" y="168"/>
                  </a:cxn>
                  <a:cxn ang="0">
                    <a:pos x="133" y="147"/>
                  </a:cxn>
                  <a:cxn ang="0">
                    <a:pos x="154" y="126"/>
                  </a:cxn>
                  <a:cxn ang="0">
                    <a:pos x="176" y="107"/>
                  </a:cxn>
                  <a:cxn ang="0">
                    <a:pos x="197" y="87"/>
                  </a:cxn>
                  <a:cxn ang="0">
                    <a:pos x="219" y="69"/>
                  </a:cxn>
                  <a:cxn ang="0">
                    <a:pos x="242" y="50"/>
                  </a:cxn>
                  <a:cxn ang="0">
                    <a:pos x="263" y="33"/>
                  </a:cxn>
                  <a:cxn ang="0">
                    <a:pos x="285" y="16"/>
                  </a:cxn>
                  <a:cxn ang="0">
                    <a:pos x="307" y="0"/>
                  </a:cxn>
                  <a:cxn ang="0">
                    <a:pos x="316" y="11"/>
                  </a:cxn>
                  <a:cxn ang="0">
                    <a:pos x="327" y="23"/>
                  </a:cxn>
                  <a:cxn ang="0">
                    <a:pos x="337" y="35"/>
                  </a:cxn>
                  <a:cxn ang="0">
                    <a:pos x="348" y="47"/>
                  </a:cxn>
                  <a:cxn ang="0">
                    <a:pos x="356" y="61"/>
                  </a:cxn>
                  <a:cxn ang="0">
                    <a:pos x="360" y="75"/>
                  </a:cxn>
                  <a:cxn ang="0">
                    <a:pos x="361" y="90"/>
                  </a:cxn>
                  <a:cxn ang="0">
                    <a:pos x="356" y="106"/>
                  </a:cxn>
                </a:cxnLst>
                <a:rect l="0" t="0" r="r" b="b"/>
                <a:pathLst>
                  <a:path w="361" h="700">
                    <a:moveTo>
                      <a:pt x="356" y="106"/>
                    </a:moveTo>
                    <a:lnTo>
                      <a:pt x="326" y="138"/>
                    </a:lnTo>
                    <a:lnTo>
                      <a:pt x="297" y="171"/>
                    </a:lnTo>
                    <a:lnTo>
                      <a:pt x="269" y="205"/>
                    </a:lnTo>
                    <a:lnTo>
                      <a:pt x="243" y="239"/>
                    </a:lnTo>
                    <a:lnTo>
                      <a:pt x="219" y="274"/>
                    </a:lnTo>
                    <a:lnTo>
                      <a:pt x="197" y="310"/>
                    </a:lnTo>
                    <a:lnTo>
                      <a:pt x="175" y="346"/>
                    </a:lnTo>
                    <a:lnTo>
                      <a:pt x="155" y="383"/>
                    </a:lnTo>
                    <a:lnTo>
                      <a:pt x="137" y="421"/>
                    </a:lnTo>
                    <a:lnTo>
                      <a:pt x="121" y="459"/>
                    </a:lnTo>
                    <a:lnTo>
                      <a:pt x="106" y="499"/>
                    </a:lnTo>
                    <a:lnTo>
                      <a:pt x="93" y="538"/>
                    </a:lnTo>
                    <a:lnTo>
                      <a:pt x="81" y="578"/>
                    </a:lnTo>
                    <a:lnTo>
                      <a:pt x="71" y="618"/>
                    </a:lnTo>
                    <a:lnTo>
                      <a:pt x="63" y="659"/>
                    </a:lnTo>
                    <a:lnTo>
                      <a:pt x="56" y="700"/>
                    </a:lnTo>
                    <a:lnTo>
                      <a:pt x="48" y="655"/>
                    </a:lnTo>
                    <a:lnTo>
                      <a:pt x="39" y="610"/>
                    </a:lnTo>
                    <a:lnTo>
                      <a:pt x="31" y="564"/>
                    </a:lnTo>
                    <a:lnTo>
                      <a:pt x="23" y="519"/>
                    </a:lnTo>
                    <a:lnTo>
                      <a:pt x="16" y="473"/>
                    </a:lnTo>
                    <a:lnTo>
                      <a:pt x="10" y="427"/>
                    </a:lnTo>
                    <a:lnTo>
                      <a:pt x="4" y="380"/>
                    </a:lnTo>
                    <a:lnTo>
                      <a:pt x="0" y="333"/>
                    </a:lnTo>
                    <a:lnTo>
                      <a:pt x="12" y="307"/>
                    </a:lnTo>
                    <a:lnTo>
                      <a:pt x="26" y="282"/>
                    </a:lnTo>
                    <a:lnTo>
                      <a:pt x="41" y="258"/>
                    </a:lnTo>
                    <a:lnTo>
                      <a:pt x="58" y="235"/>
                    </a:lnTo>
                    <a:lnTo>
                      <a:pt x="76" y="212"/>
                    </a:lnTo>
                    <a:lnTo>
                      <a:pt x="94" y="190"/>
                    </a:lnTo>
                    <a:lnTo>
                      <a:pt x="114" y="168"/>
                    </a:lnTo>
                    <a:lnTo>
                      <a:pt x="133" y="147"/>
                    </a:lnTo>
                    <a:lnTo>
                      <a:pt x="154" y="126"/>
                    </a:lnTo>
                    <a:lnTo>
                      <a:pt x="176" y="107"/>
                    </a:lnTo>
                    <a:lnTo>
                      <a:pt x="197" y="87"/>
                    </a:lnTo>
                    <a:lnTo>
                      <a:pt x="219" y="69"/>
                    </a:lnTo>
                    <a:lnTo>
                      <a:pt x="242" y="50"/>
                    </a:lnTo>
                    <a:lnTo>
                      <a:pt x="263" y="33"/>
                    </a:lnTo>
                    <a:lnTo>
                      <a:pt x="285" y="16"/>
                    </a:lnTo>
                    <a:lnTo>
                      <a:pt x="307" y="0"/>
                    </a:lnTo>
                    <a:lnTo>
                      <a:pt x="316" y="11"/>
                    </a:lnTo>
                    <a:lnTo>
                      <a:pt x="327" y="23"/>
                    </a:lnTo>
                    <a:lnTo>
                      <a:pt x="337" y="35"/>
                    </a:lnTo>
                    <a:lnTo>
                      <a:pt x="348" y="47"/>
                    </a:lnTo>
                    <a:lnTo>
                      <a:pt x="356" y="61"/>
                    </a:lnTo>
                    <a:lnTo>
                      <a:pt x="360" y="75"/>
                    </a:lnTo>
                    <a:lnTo>
                      <a:pt x="361" y="90"/>
                    </a:lnTo>
                    <a:lnTo>
                      <a:pt x="356" y="106"/>
                    </a:lnTo>
                    <a:close/>
                  </a:path>
                </a:pathLst>
              </a:custGeom>
              <a:solidFill>
                <a:srgbClr val="A5B7C9"/>
              </a:solidFill>
              <a:ln w="9525">
                <a:noFill/>
                <a:round/>
                <a:headEnd/>
                <a:tailEnd/>
              </a:ln>
            </p:spPr>
            <p:txBody>
              <a:bodyPr/>
              <a:lstStyle/>
              <a:p>
                <a:endParaRPr lang="en-IN"/>
              </a:p>
            </p:txBody>
          </p:sp>
          <p:sp>
            <p:nvSpPr>
              <p:cNvPr id="58415" name="Freeform 47"/>
              <p:cNvSpPr>
                <a:spLocks/>
              </p:cNvSpPr>
              <p:nvPr/>
            </p:nvSpPr>
            <p:spPr bwMode="auto">
              <a:xfrm>
                <a:off x="4275" y="3644"/>
                <a:ext cx="96" cy="381"/>
              </a:xfrm>
              <a:custGeom>
                <a:avLst/>
                <a:gdLst/>
                <a:ahLst/>
                <a:cxnLst>
                  <a:cxn ang="0">
                    <a:pos x="191" y="279"/>
                  </a:cxn>
                  <a:cxn ang="0">
                    <a:pos x="77" y="763"/>
                  </a:cxn>
                  <a:cxn ang="0">
                    <a:pos x="41" y="338"/>
                  </a:cxn>
                  <a:cxn ang="0">
                    <a:pos x="38" y="317"/>
                  </a:cxn>
                  <a:cxn ang="0">
                    <a:pos x="33" y="296"/>
                  </a:cxn>
                  <a:cxn ang="0">
                    <a:pos x="29" y="277"/>
                  </a:cxn>
                  <a:cxn ang="0">
                    <a:pos x="24" y="256"/>
                  </a:cxn>
                  <a:cxn ang="0">
                    <a:pos x="18" y="236"/>
                  </a:cxn>
                  <a:cxn ang="0">
                    <a:pos x="12" y="217"/>
                  </a:cxn>
                  <a:cxn ang="0">
                    <a:pos x="7" y="198"/>
                  </a:cxn>
                  <a:cxn ang="0">
                    <a:pos x="0" y="179"/>
                  </a:cxn>
                  <a:cxn ang="0">
                    <a:pos x="10" y="163"/>
                  </a:cxn>
                  <a:cxn ang="0">
                    <a:pos x="14" y="143"/>
                  </a:cxn>
                  <a:cxn ang="0">
                    <a:pos x="12" y="122"/>
                  </a:cxn>
                  <a:cxn ang="0">
                    <a:pos x="11" y="104"/>
                  </a:cxn>
                  <a:cxn ang="0">
                    <a:pos x="50" y="0"/>
                  </a:cxn>
                  <a:cxn ang="0">
                    <a:pos x="77" y="30"/>
                  </a:cxn>
                  <a:cxn ang="0">
                    <a:pos x="100" y="61"/>
                  </a:cxn>
                  <a:cxn ang="0">
                    <a:pos x="121" y="95"/>
                  </a:cxn>
                  <a:cxn ang="0">
                    <a:pos x="140" y="129"/>
                  </a:cxn>
                  <a:cxn ang="0">
                    <a:pos x="156" y="164"/>
                  </a:cxn>
                  <a:cxn ang="0">
                    <a:pos x="170" y="202"/>
                  </a:cxn>
                  <a:cxn ang="0">
                    <a:pos x="182" y="240"/>
                  </a:cxn>
                  <a:cxn ang="0">
                    <a:pos x="191" y="279"/>
                  </a:cxn>
                </a:cxnLst>
                <a:rect l="0" t="0" r="r" b="b"/>
                <a:pathLst>
                  <a:path w="191" h="763">
                    <a:moveTo>
                      <a:pt x="191" y="279"/>
                    </a:moveTo>
                    <a:lnTo>
                      <a:pt x="77" y="763"/>
                    </a:lnTo>
                    <a:lnTo>
                      <a:pt x="41" y="338"/>
                    </a:lnTo>
                    <a:lnTo>
                      <a:pt x="38" y="317"/>
                    </a:lnTo>
                    <a:lnTo>
                      <a:pt x="33" y="296"/>
                    </a:lnTo>
                    <a:lnTo>
                      <a:pt x="29" y="277"/>
                    </a:lnTo>
                    <a:lnTo>
                      <a:pt x="24" y="256"/>
                    </a:lnTo>
                    <a:lnTo>
                      <a:pt x="18" y="236"/>
                    </a:lnTo>
                    <a:lnTo>
                      <a:pt x="12" y="217"/>
                    </a:lnTo>
                    <a:lnTo>
                      <a:pt x="7" y="198"/>
                    </a:lnTo>
                    <a:lnTo>
                      <a:pt x="0" y="179"/>
                    </a:lnTo>
                    <a:lnTo>
                      <a:pt x="10" y="163"/>
                    </a:lnTo>
                    <a:lnTo>
                      <a:pt x="14" y="143"/>
                    </a:lnTo>
                    <a:lnTo>
                      <a:pt x="12" y="122"/>
                    </a:lnTo>
                    <a:lnTo>
                      <a:pt x="11" y="104"/>
                    </a:lnTo>
                    <a:lnTo>
                      <a:pt x="50" y="0"/>
                    </a:lnTo>
                    <a:lnTo>
                      <a:pt x="77" y="30"/>
                    </a:lnTo>
                    <a:lnTo>
                      <a:pt x="100" y="61"/>
                    </a:lnTo>
                    <a:lnTo>
                      <a:pt x="121" y="95"/>
                    </a:lnTo>
                    <a:lnTo>
                      <a:pt x="140" y="129"/>
                    </a:lnTo>
                    <a:lnTo>
                      <a:pt x="156" y="164"/>
                    </a:lnTo>
                    <a:lnTo>
                      <a:pt x="170" y="202"/>
                    </a:lnTo>
                    <a:lnTo>
                      <a:pt x="182" y="240"/>
                    </a:lnTo>
                    <a:lnTo>
                      <a:pt x="191" y="279"/>
                    </a:lnTo>
                    <a:close/>
                  </a:path>
                </a:pathLst>
              </a:custGeom>
              <a:solidFill>
                <a:srgbClr val="BFBFBF"/>
              </a:solidFill>
              <a:ln w="9525">
                <a:noFill/>
                <a:round/>
                <a:headEnd/>
                <a:tailEnd/>
              </a:ln>
            </p:spPr>
            <p:txBody>
              <a:bodyPr/>
              <a:lstStyle/>
              <a:p>
                <a:endParaRPr lang="en-IN"/>
              </a:p>
            </p:txBody>
          </p:sp>
          <p:sp>
            <p:nvSpPr>
              <p:cNvPr id="58416" name="Freeform 48"/>
              <p:cNvSpPr>
                <a:spLocks/>
              </p:cNvSpPr>
              <p:nvPr/>
            </p:nvSpPr>
            <p:spPr bwMode="auto">
              <a:xfrm>
                <a:off x="4262" y="3703"/>
                <a:ext cx="8" cy="28"/>
              </a:xfrm>
              <a:custGeom>
                <a:avLst/>
                <a:gdLst/>
                <a:ahLst/>
                <a:cxnLst>
                  <a:cxn ang="0">
                    <a:pos x="15" y="4"/>
                  </a:cxn>
                  <a:cxn ang="0">
                    <a:pos x="18" y="19"/>
                  </a:cxn>
                  <a:cxn ang="0">
                    <a:pos x="16" y="32"/>
                  </a:cxn>
                  <a:cxn ang="0">
                    <a:pos x="11" y="45"/>
                  </a:cxn>
                  <a:cxn ang="0">
                    <a:pos x="3" y="56"/>
                  </a:cxn>
                  <a:cxn ang="0">
                    <a:pos x="0" y="0"/>
                  </a:cxn>
                  <a:cxn ang="0">
                    <a:pos x="4" y="2"/>
                  </a:cxn>
                  <a:cxn ang="0">
                    <a:pos x="8" y="4"/>
                  </a:cxn>
                  <a:cxn ang="0">
                    <a:pos x="12" y="6"/>
                  </a:cxn>
                  <a:cxn ang="0">
                    <a:pos x="15" y="4"/>
                  </a:cxn>
                </a:cxnLst>
                <a:rect l="0" t="0" r="r" b="b"/>
                <a:pathLst>
                  <a:path w="18" h="56">
                    <a:moveTo>
                      <a:pt x="15" y="4"/>
                    </a:moveTo>
                    <a:lnTo>
                      <a:pt x="18" y="19"/>
                    </a:lnTo>
                    <a:lnTo>
                      <a:pt x="16" y="32"/>
                    </a:lnTo>
                    <a:lnTo>
                      <a:pt x="11" y="45"/>
                    </a:lnTo>
                    <a:lnTo>
                      <a:pt x="3" y="56"/>
                    </a:lnTo>
                    <a:lnTo>
                      <a:pt x="0" y="0"/>
                    </a:lnTo>
                    <a:lnTo>
                      <a:pt x="4" y="2"/>
                    </a:lnTo>
                    <a:lnTo>
                      <a:pt x="8" y="4"/>
                    </a:lnTo>
                    <a:lnTo>
                      <a:pt x="12" y="6"/>
                    </a:lnTo>
                    <a:lnTo>
                      <a:pt x="15" y="4"/>
                    </a:lnTo>
                    <a:close/>
                  </a:path>
                </a:pathLst>
              </a:custGeom>
              <a:solidFill>
                <a:srgbClr val="FFFFFF"/>
              </a:solidFill>
              <a:ln w="9525">
                <a:noFill/>
                <a:round/>
                <a:headEnd/>
                <a:tailEnd/>
              </a:ln>
            </p:spPr>
            <p:txBody>
              <a:bodyPr/>
              <a:lstStyle/>
              <a:p>
                <a:endParaRPr lang="en-IN"/>
              </a:p>
            </p:txBody>
          </p:sp>
          <p:sp>
            <p:nvSpPr>
              <p:cNvPr id="58417" name="Freeform 49"/>
              <p:cNvSpPr>
                <a:spLocks/>
              </p:cNvSpPr>
              <p:nvPr/>
            </p:nvSpPr>
            <p:spPr bwMode="auto">
              <a:xfrm>
                <a:off x="3955" y="3721"/>
                <a:ext cx="349" cy="342"/>
              </a:xfrm>
              <a:custGeom>
                <a:avLst/>
                <a:gdLst/>
                <a:ahLst/>
                <a:cxnLst>
                  <a:cxn ang="0">
                    <a:pos x="340" y="65"/>
                  </a:cxn>
                  <a:cxn ang="0">
                    <a:pos x="347" y="119"/>
                  </a:cxn>
                  <a:cxn ang="0">
                    <a:pos x="329" y="177"/>
                  </a:cxn>
                  <a:cxn ang="0">
                    <a:pos x="311" y="239"/>
                  </a:cxn>
                  <a:cxn ang="0">
                    <a:pos x="318" y="293"/>
                  </a:cxn>
                  <a:cxn ang="0">
                    <a:pos x="331" y="337"/>
                  </a:cxn>
                  <a:cxn ang="0">
                    <a:pos x="358" y="350"/>
                  </a:cxn>
                  <a:cxn ang="0">
                    <a:pos x="373" y="328"/>
                  </a:cxn>
                  <a:cxn ang="0">
                    <a:pos x="379" y="303"/>
                  </a:cxn>
                  <a:cxn ang="0">
                    <a:pos x="379" y="274"/>
                  </a:cxn>
                  <a:cxn ang="0">
                    <a:pos x="445" y="162"/>
                  </a:cxn>
                  <a:cxn ang="0">
                    <a:pos x="465" y="188"/>
                  </a:cxn>
                  <a:cxn ang="0">
                    <a:pos x="476" y="217"/>
                  </a:cxn>
                  <a:cxn ang="0">
                    <a:pos x="485" y="248"/>
                  </a:cxn>
                  <a:cxn ang="0">
                    <a:pos x="495" y="279"/>
                  </a:cxn>
                  <a:cxn ang="0">
                    <a:pos x="499" y="304"/>
                  </a:cxn>
                  <a:cxn ang="0">
                    <a:pos x="517" y="319"/>
                  </a:cxn>
                  <a:cxn ang="0">
                    <a:pos x="535" y="319"/>
                  </a:cxn>
                  <a:cxn ang="0">
                    <a:pos x="549" y="315"/>
                  </a:cxn>
                  <a:cxn ang="0">
                    <a:pos x="557" y="311"/>
                  </a:cxn>
                  <a:cxn ang="0">
                    <a:pos x="563" y="308"/>
                  </a:cxn>
                  <a:cxn ang="0">
                    <a:pos x="583" y="270"/>
                  </a:cxn>
                  <a:cxn ang="0">
                    <a:pos x="590" y="229"/>
                  </a:cxn>
                  <a:cxn ang="0">
                    <a:pos x="580" y="231"/>
                  </a:cxn>
                  <a:cxn ang="0">
                    <a:pos x="565" y="239"/>
                  </a:cxn>
                  <a:cxn ang="0">
                    <a:pos x="578" y="190"/>
                  </a:cxn>
                  <a:cxn ang="0">
                    <a:pos x="597" y="134"/>
                  </a:cxn>
                  <a:cxn ang="0">
                    <a:pos x="599" y="50"/>
                  </a:cxn>
                  <a:cxn ang="0">
                    <a:pos x="617" y="53"/>
                  </a:cxn>
                  <a:cxn ang="0">
                    <a:pos x="655" y="187"/>
                  </a:cxn>
                  <a:cxn ang="0">
                    <a:pos x="699" y="685"/>
                  </a:cxn>
                  <a:cxn ang="0">
                    <a:pos x="672" y="676"/>
                  </a:cxn>
                  <a:cxn ang="0">
                    <a:pos x="646" y="671"/>
                  </a:cxn>
                  <a:cxn ang="0">
                    <a:pos x="618" y="668"/>
                  </a:cxn>
                  <a:cxn ang="0">
                    <a:pos x="590" y="665"/>
                  </a:cxn>
                  <a:cxn ang="0">
                    <a:pos x="561" y="664"/>
                  </a:cxn>
                  <a:cxn ang="0">
                    <a:pos x="534" y="662"/>
                  </a:cxn>
                  <a:cxn ang="0">
                    <a:pos x="506" y="658"/>
                  </a:cxn>
                  <a:cxn ang="0">
                    <a:pos x="480" y="653"/>
                  </a:cxn>
                  <a:cxn ang="0">
                    <a:pos x="379" y="655"/>
                  </a:cxn>
                  <a:cxn ang="0">
                    <a:pos x="384" y="638"/>
                  </a:cxn>
                  <a:cxn ang="0">
                    <a:pos x="373" y="624"/>
                  </a:cxn>
                  <a:cxn ang="0">
                    <a:pos x="344" y="620"/>
                  </a:cxn>
                  <a:cxn ang="0">
                    <a:pos x="314" y="624"/>
                  </a:cxn>
                  <a:cxn ang="0">
                    <a:pos x="284" y="626"/>
                  </a:cxn>
                  <a:cxn ang="0">
                    <a:pos x="30" y="644"/>
                  </a:cxn>
                  <a:cxn ang="0">
                    <a:pos x="15" y="642"/>
                  </a:cxn>
                  <a:cxn ang="0">
                    <a:pos x="0" y="645"/>
                  </a:cxn>
                  <a:cxn ang="0">
                    <a:pos x="13" y="535"/>
                  </a:cxn>
                  <a:cxn ang="0">
                    <a:pos x="36" y="430"/>
                  </a:cxn>
                  <a:cxn ang="0">
                    <a:pos x="68" y="328"/>
                  </a:cxn>
                  <a:cxn ang="0">
                    <a:pos x="112" y="229"/>
                  </a:cxn>
                  <a:cxn ang="0">
                    <a:pos x="150" y="168"/>
                  </a:cxn>
                  <a:cxn ang="0">
                    <a:pos x="192" y="107"/>
                  </a:cxn>
                  <a:cxn ang="0">
                    <a:pos x="238" y="50"/>
                  </a:cxn>
                  <a:cxn ang="0">
                    <a:pos x="290" y="0"/>
                  </a:cxn>
                </a:cxnLst>
                <a:rect l="0" t="0" r="r" b="b"/>
                <a:pathLst>
                  <a:path w="699" h="685">
                    <a:moveTo>
                      <a:pt x="320" y="39"/>
                    </a:moveTo>
                    <a:lnTo>
                      <a:pt x="340" y="65"/>
                    </a:lnTo>
                    <a:lnTo>
                      <a:pt x="348" y="92"/>
                    </a:lnTo>
                    <a:lnTo>
                      <a:pt x="347" y="119"/>
                    </a:lnTo>
                    <a:lnTo>
                      <a:pt x="339" y="147"/>
                    </a:lnTo>
                    <a:lnTo>
                      <a:pt x="329" y="177"/>
                    </a:lnTo>
                    <a:lnTo>
                      <a:pt x="317" y="207"/>
                    </a:lnTo>
                    <a:lnTo>
                      <a:pt x="311" y="239"/>
                    </a:lnTo>
                    <a:lnTo>
                      <a:pt x="311" y="273"/>
                    </a:lnTo>
                    <a:lnTo>
                      <a:pt x="318" y="293"/>
                    </a:lnTo>
                    <a:lnTo>
                      <a:pt x="324" y="316"/>
                    </a:lnTo>
                    <a:lnTo>
                      <a:pt x="331" y="337"/>
                    </a:lnTo>
                    <a:lnTo>
                      <a:pt x="345" y="353"/>
                    </a:lnTo>
                    <a:lnTo>
                      <a:pt x="358" y="350"/>
                    </a:lnTo>
                    <a:lnTo>
                      <a:pt x="367" y="339"/>
                    </a:lnTo>
                    <a:lnTo>
                      <a:pt x="373" y="328"/>
                    </a:lnTo>
                    <a:lnTo>
                      <a:pt x="377" y="316"/>
                    </a:lnTo>
                    <a:lnTo>
                      <a:pt x="379" y="303"/>
                    </a:lnTo>
                    <a:lnTo>
                      <a:pt x="381" y="289"/>
                    </a:lnTo>
                    <a:lnTo>
                      <a:pt x="379" y="274"/>
                    </a:lnTo>
                    <a:lnTo>
                      <a:pt x="375" y="261"/>
                    </a:lnTo>
                    <a:lnTo>
                      <a:pt x="445" y="162"/>
                    </a:lnTo>
                    <a:lnTo>
                      <a:pt x="455" y="175"/>
                    </a:lnTo>
                    <a:lnTo>
                      <a:pt x="465" y="188"/>
                    </a:lnTo>
                    <a:lnTo>
                      <a:pt x="470" y="202"/>
                    </a:lnTo>
                    <a:lnTo>
                      <a:pt x="476" y="217"/>
                    </a:lnTo>
                    <a:lnTo>
                      <a:pt x="481" y="233"/>
                    </a:lnTo>
                    <a:lnTo>
                      <a:pt x="485" y="248"/>
                    </a:lnTo>
                    <a:lnTo>
                      <a:pt x="490" y="265"/>
                    </a:lnTo>
                    <a:lnTo>
                      <a:pt x="495" y="279"/>
                    </a:lnTo>
                    <a:lnTo>
                      <a:pt x="496" y="292"/>
                    </a:lnTo>
                    <a:lnTo>
                      <a:pt x="499" y="304"/>
                    </a:lnTo>
                    <a:lnTo>
                      <a:pt x="506" y="313"/>
                    </a:lnTo>
                    <a:lnTo>
                      <a:pt x="517" y="319"/>
                    </a:lnTo>
                    <a:lnTo>
                      <a:pt x="527" y="320"/>
                    </a:lnTo>
                    <a:lnTo>
                      <a:pt x="535" y="319"/>
                    </a:lnTo>
                    <a:lnTo>
                      <a:pt x="543" y="318"/>
                    </a:lnTo>
                    <a:lnTo>
                      <a:pt x="549" y="315"/>
                    </a:lnTo>
                    <a:lnTo>
                      <a:pt x="553" y="313"/>
                    </a:lnTo>
                    <a:lnTo>
                      <a:pt x="557" y="311"/>
                    </a:lnTo>
                    <a:lnTo>
                      <a:pt x="560" y="309"/>
                    </a:lnTo>
                    <a:lnTo>
                      <a:pt x="563" y="308"/>
                    </a:lnTo>
                    <a:lnTo>
                      <a:pt x="575" y="290"/>
                    </a:lnTo>
                    <a:lnTo>
                      <a:pt x="583" y="270"/>
                    </a:lnTo>
                    <a:lnTo>
                      <a:pt x="589" y="250"/>
                    </a:lnTo>
                    <a:lnTo>
                      <a:pt x="590" y="229"/>
                    </a:lnTo>
                    <a:lnTo>
                      <a:pt x="586" y="228"/>
                    </a:lnTo>
                    <a:lnTo>
                      <a:pt x="580" y="231"/>
                    </a:lnTo>
                    <a:lnTo>
                      <a:pt x="573" y="236"/>
                    </a:lnTo>
                    <a:lnTo>
                      <a:pt x="565" y="239"/>
                    </a:lnTo>
                    <a:lnTo>
                      <a:pt x="570" y="217"/>
                    </a:lnTo>
                    <a:lnTo>
                      <a:pt x="578" y="190"/>
                    </a:lnTo>
                    <a:lnTo>
                      <a:pt x="587" y="161"/>
                    </a:lnTo>
                    <a:lnTo>
                      <a:pt x="597" y="134"/>
                    </a:lnTo>
                    <a:lnTo>
                      <a:pt x="591" y="46"/>
                    </a:lnTo>
                    <a:lnTo>
                      <a:pt x="599" y="50"/>
                    </a:lnTo>
                    <a:lnTo>
                      <a:pt x="609" y="53"/>
                    </a:lnTo>
                    <a:lnTo>
                      <a:pt x="617" y="53"/>
                    </a:lnTo>
                    <a:lnTo>
                      <a:pt x="625" y="49"/>
                    </a:lnTo>
                    <a:lnTo>
                      <a:pt x="655" y="187"/>
                    </a:lnTo>
                    <a:lnTo>
                      <a:pt x="682" y="489"/>
                    </a:lnTo>
                    <a:lnTo>
                      <a:pt x="699" y="685"/>
                    </a:lnTo>
                    <a:lnTo>
                      <a:pt x="686" y="680"/>
                    </a:lnTo>
                    <a:lnTo>
                      <a:pt x="672" y="676"/>
                    </a:lnTo>
                    <a:lnTo>
                      <a:pt x="659" y="673"/>
                    </a:lnTo>
                    <a:lnTo>
                      <a:pt x="646" y="671"/>
                    </a:lnTo>
                    <a:lnTo>
                      <a:pt x="632" y="669"/>
                    </a:lnTo>
                    <a:lnTo>
                      <a:pt x="618" y="668"/>
                    </a:lnTo>
                    <a:lnTo>
                      <a:pt x="604" y="667"/>
                    </a:lnTo>
                    <a:lnTo>
                      <a:pt x="590" y="665"/>
                    </a:lnTo>
                    <a:lnTo>
                      <a:pt x="576" y="665"/>
                    </a:lnTo>
                    <a:lnTo>
                      <a:pt x="561" y="664"/>
                    </a:lnTo>
                    <a:lnTo>
                      <a:pt x="548" y="663"/>
                    </a:lnTo>
                    <a:lnTo>
                      <a:pt x="534" y="662"/>
                    </a:lnTo>
                    <a:lnTo>
                      <a:pt x="520" y="661"/>
                    </a:lnTo>
                    <a:lnTo>
                      <a:pt x="506" y="658"/>
                    </a:lnTo>
                    <a:lnTo>
                      <a:pt x="493" y="656"/>
                    </a:lnTo>
                    <a:lnTo>
                      <a:pt x="480" y="653"/>
                    </a:lnTo>
                    <a:lnTo>
                      <a:pt x="379" y="662"/>
                    </a:lnTo>
                    <a:lnTo>
                      <a:pt x="379" y="655"/>
                    </a:lnTo>
                    <a:lnTo>
                      <a:pt x="382" y="646"/>
                    </a:lnTo>
                    <a:lnTo>
                      <a:pt x="384" y="638"/>
                    </a:lnTo>
                    <a:lnTo>
                      <a:pt x="385" y="630"/>
                    </a:lnTo>
                    <a:lnTo>
                      <a:pt x="373" y="624"/>
                    </a:lnTo>
                    <a:lnTo>
                      <a:pt x="359" y="620"/>
                    </a:lnTo>
                    <a:lnTo>
                      <a:pt x="344" y="620"/>
                    </a:lnTo>
                    <a:lnTo>
                      <a:pt x="330" y="622"/>
                    </a:lnTo>
                    <a:lnTo>
                      <a:pt x="314" y="624"/>
                    </a:lnTo>
                    <a:lnTo>
                      <a:pt x="299" y="625"/>
                    </a:lnTo>
                    <a:lnTo>
                      <a:pt x="284" y="626"/>
                    </a:lnTo>
                    <a:lnTo>
                      <a:pt x="270" y="625"/>
                    </a:lnTo>
                    <a:lnTo>
                      <a:pt x="30" y="644"/>
                    </a:lnTo>
                    <a:lnTo>
                      <a:pt x="23" y="642"/>
                    </a:lnTo>
                    <a:lnTo>
                      <a:pt x="15" y="642"/>
                    </a:lnTo>
                    <a:lnTo>
                      <a:pt x="8" y="644"/>
                    </a:lnTo>
                    <a:lnTo>
                      <a:pt x="0" y="645"/>
                    </a:lnTo>
                    <a:lnTo>
                      <a:pt x="5" y="589"/>
                    </a:lnTo>
                    <a:lnTo>
                      <a:pt x="13" y="535"/>
                    </a:lnTo>
                    <a:lnTo>
                      <a:pt x="22" y="482"/>
                    </a:lnTo>
                    <a:lnTo>
                      <a:pt x="36" y="430"/>
                    </a:lnTo>
                    <a:lnTo>
                      <a:pt x="51" y="379"/>
                    </a:lnTo>
                    <a:lnTo>
                      <a:pt x="68" y="328"/>
                    </a:lnTo>
                    <a:lnTo>
                      <a:pt x="89" y="278"/>
                    </a:lnTo>
                    <a:lnTo>
                      <a:pt x="112" y="229"/>
                    </a:lnTo>
                    <a:lnTo>
                      <a:pt x="131" y="199"/>
                    </a:lnTo>
                    <a:lnTo>
                      <a:pt x="150" y="168"/>
                    </a:lnTo>
                    <a:lnTo>
                      <a:pt x="170" y="138"/>
                    </a:lnTo>
                    <a:lnTo>
                      <a:pt x="192" y="107"/>
                    </a:lnTo>
                    <a:lnTo>
                      <a:pt x="214" y="78"/>
                    </a:lnTo>
                    <a:lnTo>
                      <a:pt x="238" y="50"/>
                    </a:lnTo>
                    <a:lnTo>
                      <a:pt x="262" y="24"/>
                    </a:lnTo>
                    <a:lnTo>
                      <a:pt x="290" y="0"/>
                    </a:lnTo>
                    <a:lnTo>
                      <a:pt x="320" y="39"/>
                    </a:lnTo>
                    <a:close/>
                  </a:path>
                </a:pathLst>
              </a:custGeom>
              <a:solidFill>
                <a:srgbClr val="A5B7C9"/>
              </a:solidFill>
              <a:ln w="9525">
                <a:noFill/>
                <a:round/>
                <a:headEnd/>
                <a:tailEnd/>
              </a:ln>
            </p:spPr>
            <p:txBody>
              <a:bodyPr/>
              <a:lstStyle/>
              <a:p>
                <a:endParaRPr lang="en-IN"/>
              </a:p>
            </p:txBody>
          </p:sp>
          <p:sp>
            <p:nvSpPr>
              <p:cNvPr id="58418" name="Freeform 50"/>
              <p:cNvSpPr>
                <a:spLocks/>
              </p:cNvSpPr>
              <p:nvPr/>
            </p:nvSpPr>
            <p:spPr bwMode="auto">
              <a:xfrm>
                <a:off x="4121" y="3728"/>
                <a:ext cx="118" cy="126"/>
              </a:xfrm>
              <a:custGeom>
                <a:avLst/>
                <a:gdLst/>
                <a:ahLst/>
                <a:cxnLst>
                  <a:cxn ang="0">
                    <a:pos x="233" y="27"/>
                  </a:cxn>
                  <a:cxn ang="0">
                    <a:pos x="233" y="53"/>
                  </a:cxn>
                  <a:cxn ang="0">
                    <a:pos x="233" y="78"/>
                  </a:cxn>
                  <a:cxn ang="0">
                    <a:pos x="234" y="102"/>
                  </a:cxn>
                  <a:cxn ang="0">
                    <a:pos x="236" y="125"/>
                  </a:cxn>
                  <a:cxn ang="0">
                    <a:pos x="228" y="152"/>
                  </a:cxn>
                  <a:cxn ang="0">
                    <a:pos x="223" y="178"/>
                  </a:cxn>
                  <a:cxn ang="0">
                    <a:pos x="219" y="206"/>
                  </a:cxn>
                  <a:cxn ang="0">
                    <a:pos x="217" y="233"/>
                  </a:cxn>
                  <a:cxn ang="0">
                    <a:pos x="214" y="236"/>
                  </a:cxn>
                  <a:cxn ang="0">
                    <a:pos x="210" y="238"/>
                  </a:cxn>
                  <a:cxn ang="0">
                    <a:pos x="205" y="241"/>
                  </a:cxn>
                  <a:cxn ang="0">
                    <a:pos x="199" y="244"/>
                  </a:cxn>
                  <a:cxn ang="0">
                    <a:pos x="195" y="246"/>
                  </a:cxn>
                  <a:cxn ang="0">
                    <a:pos x="189" y="248"/>
                  </a:cxn>
                  <a:cxn ang="0">
                    <a:pos x="186" y="251"/>
                  </a:cxn>
                  <a:cxn ang="0">
                    <a:pos x="182" y="252"/>
                  </a:cxn>
                  <a:cxn ang="0">
                    <a:pos x="179" y="226"/>
                  </a:cxn>
                  <a:cxn ang="0">
                    <a:pos x="172" y="203"/>
                  </a:cxn>
                  <a:cxn ang="0">
                    <a:pos x="161" y="180"/>
                  </a:cxn>
                  <a:cxn ang="0">
                    <a:pos x="150" y="157"/>
                  </a:cxn>
                  <a:cxn ang="0">
                    <a:pos x="137" y="134"/>
                  </a:cxn>
                  <a:cxn ang="0">
                    <a:pos x="126" y="112"/>
                  </a:cxn>
                  <a:cxn ang="0">
                    <a:pos x="115" y="89"/>
                  </a:cxn>
                  <a:cxn ang="0">
                    <a:pos x="110" y="65"/>
                  </a:cxn>
                  <a:cxn ang="0">
                    <a:pos x="106" y="63"/>
                  </a:cxn>
                  <a:cxn ang="0">
                    <a:pos x="103" y="61"/>
                  </a:cxn>
                  <a:cxn ang="0">
                    <a:pos x="99" y="61"/>
                  </a:cxn>
                  <a:cxn ang="0">
                    <a:pos x="95" y="61"/>
                  </a:cxn>
                  <a:cxn ang="0">
                    <a:pos x="90" y="77"/>
                  </a:cxn>
                  <a:cxn ang="0">
                    <a:pos x="92" y="93"/>
                  </a:cxn>
                  <a:cxn ang="0">
                    <a:pos x="97" y="109"/>
                  </a:cxn>
                  <a:cxn ang="0">
                    <a:pos x="100" y="125"/>
                  </a:cxn>
                  <a:cxn ang="0">
                    <a:pos x="34" y="229"/>
                  </a:cxn>
                  <a:cxn ang="0">
                    <a:pos x="15" y="222"/>
                  </a:cxn>
                  <a:cxn ang="0">
                    <a:pos x="20" y="207"/>
                  </a:cxn>
                  <a:cxn ang="0">
                    <a:pos x="23" y="191"/>
                  </a:cxn>
                  <a:cxn ang="0">
                    <a:pos x="27" y="175"/>
                  </a:cxn>
                  <a:cxn ang="0">
                    <a:pos x="29" y="158"/>
                  </a:cxn>
                  <a:cxn ang="0">
                    <a:pos x="32" y="144"/>
                  </a:cxn>
                  <a:cxn ang="0">
                    <a:pos x="36" y="127"/>
                  </a:cxn>
                  <a:cxn ang="0">
                    <a:pos x="42" y="112"/>
                  </a:cxn>
                  <a:cxn ang="0">
                    <a:pos x="50" y="99"/>
                  </a:cxn>
                  <a:cxn ang="0">
                    <a:pos x="45" y="85"/>
                  </a:cxn>
                  <a:cxn ang="0">
                    <a:pos x="41" y="71"/>
                  </a:cxn>
                  <a:cxn ang="0">
                    <a:pos x="35" y="58"/>
                  </a:cxn>
                  <a:cxn ang="0">
                    <a:pos x="29" y="46"/>
                  </a:cxn>
                  <a:cxn ang="0">
                    <a:pos x="22" y="34"/>
                  </a:cxn>
                  <a:cxn ang="0">
                    <a:pos x="15" y="23"/>
                  </a:cxn>
                  <a:cxn ang="0">
                    <a:pos x="8" y="11"/>
                  </a:cxn>
                  <a:cxn ang="0">
                    <a:pos x="0" y="0"/>
                  </a:cxn>
                  <a:cxn ang="0">
                    <a:pos x="233" y="27"/>
                  </a:cxn>
                </a:cxnLst>
                <a:rect l="0" t="0" r="r" b="b"/>
                <a:pathLst>
                  <a:path w="236" h="252">
                    <a:moveTo>
                      <a:pt x="233" y="27"/>
                    </a:moveTo>
                    <a:lnTo>
                      <a:pt x="233" y="53"/>
                    </a:lnTo>
                    <a:lnTo>
                      <a:pt x="233" y="78"/>
                    </a:lnTo>
                    <a:lnTo>
                      <a:pt x="234" y="102"/>
                    </a:lnTo>
                    <a:lnTo>
                      <a:pt x="236" y="125"/>
                    </a:lnTo>
                    <a:lnTo>
                      <a:pt x="228" y="152"/>
                    </a:lnTo>
                    <a:lnTo>
                      <a:pt x="223" y="178"/>
                    </a:lnTo>
                    <a:lnTo>
                      <a:pt x="219" y="206"/>
                    </a:lnTo>
                    <a:lnTo>
                      <a:pt x="217" y="233"/>
                    </a:lnTo>
                    <a:lnTo>
                      <a:pt x="214" y="236"/>
                    </a:lnTo>
                    <a:lnTo>
                      <a:pt x="210" y="238"/>
                    </a:lnTo>
                    <a:lnTo>
                      <a:pt x="205" y="241"/>
                    </a:lnTo>
                    <a:lnTo>
                      <a:pt x="199" y="244"/>
                    </a:lnTo>
                    <a:lnTo>
                      <a:pt x="195" y="246"/>
                    </a:lnTo>
                    <a:lnTo>
                      <a:pt x="189" y="248"/>
                    </a:lnTo>
                    <a:lnTo>
                      <a:pt x="186" y="251"/>
                    </a:lnTo>
                    <a:lnTo>
                      <a:pt x="182" y="252"/>
                    </a:lnTo>
                    <a:lnTo>
                      <a:pt x="179" y="226"/>
                    </a:lnTo>
                    <a:lnTo>
                      <a:pt x="172" y="203"/>
                    </a:lnTo>
                    <a:lnTo>
                      <a:pt x="161" y="180"/>
                    </a:lnTo>
                    <a:lnTo>
                      <a:pt x="150" y="157"/>
                    </a:lnTo>
                    <a:lnTo>
                      <a:pt x="137" y="134"/>
                    </a:lnTo>
                    <a:lnTo>
                      <a:pt x="126" y="112"/>
                    </a:lnTo>
                    <a:lnTo>
                      <a:pt x="115" y="89"/>
                    </a:lnTo>
                    <a:lnTo>
                      <a:pt x="110" y="65"/>
                    </a:lnTo>
                    <a:lnTo>
                      <a:pt x="106" y="63"/>
                    </a:lnTo>
                    <a:lnTo>
                      <a:pt x="103" y="61"/>
                    </a:lnTo>
                    <a:lnTo>
                      <a:pt x="99" y="61"/>
                    </a:lnTo>
                    <a:lnTo>
                      <a:pt x="95" y="61"/>
                    </a:lnTo>
                    <a:lnTo>
                      <a:pt x="90" y="77"/>
                    </a:lnTo>
                    <a:lnTo>
                      <a:pt x="92" y="93"/>
                    </a:lnTo>
                    <a:lnTo>
                      <a:pt x="97" y="109"/>
                    </a:lnTo>
                    <a:lnTo>
                      <a:pt x="100" y="125"/>
                    </a:lnTo>
                    <a:lnTo>
                      <a:pt x="34" y="229"/>
                    </a:lnTo>
                    <a:lnTo>
                      <a:pt x="15" y="222"/>
                    </a:lnTo>
                    <a:lnTo>
                      <a:pt x="20" y="207"/>
                    </a:lnTo>
                    <a:lnTo>
                      <a:pt x="23" y="191"/>
                    </a:lnTo>
                    <a:lnTo>
                      <a:pt x="27" y="175"/>
                    </a:lnTo>
                    <a:lnTo>
                      <a:pt x="29" y="158"/>
                    </a:lnTo>
                    <a:lnTo>
                      <a:pt x="32" y="144"/>
                    </a:lnTo>
                    <a:lnTo>
                      <a:pt x="36" y="127"/>
                    </a:lnTo>
                    <a:lnTo>
                      <a:pt x="42" y="112"/>
                    </a:lnTo>
                    <a:lnTo>
                      <a:pt x="50" y="99"/>
                    </a:lnTo>
                    <a:lnTo>
                      <a:pt x="45" y="85"/>
                    </a:lnTo>
                    <a:lnTo>
                      <a:pt x="41" y="71"/>
                    </a:lnTo>
                    <a:lnTo>
                      <a:pt x="35" y="58"/>
                    </a:lnTo>
                    <a:lnTo>
                      <a:pt x="29" y="46"/>
                    </a:lnTo>
                    <a:lnTo>
                      <a:pt x="22" y="34"/>
                    </a:lnTo>
                    <a:lnTo>
                      <a:pt x="15" y="23"/>
                    </a:lnTo>
                    <a:lnTo>
                      <a:pt x="8" y="11"/>
                    </a:lnTo>
                    <a:lnTo>
                      <a:pt x="0" y="0"/>
                    </a:lnTo>
                    <a:lnTo>
                      <a:pt x="233" y="27"/>
                    </a:lnTo>
                    <a:close/>
                  </a:path>
                </a:pathLst>
              </a:custGeom>
              <a:solidFill>
                <a:srgbClr val="FFFFFF"/>
              </a:solidFill>
              <a:ln w="9525">
                <a:noFill/>
                <a:round/>
                <a:headEnd/>
                <a:tailEnd/>
              </a:ln>
            </p:spPr>
            <p:txBody>
              <a:bodyPr/>
              <a:lstStyle/>
              <a:p>
                <a:endParaRPr lang="en-IN"/>
              </a:p>
            </p:txBody>
          </p:sp>
          <p:sp>
            <p:nvSpPr>
              <p:cNvPr id="58419" name="Freeform 51"/>
              <p:cNvSpPr>
                <a:spLocks/>
              </p:cNvSpPr>
              <p:nvPr/>
            </p:nvSpPr>
            <p:spPr bwMode="auto">
              <a:xfrm>
                <a:off x="3896" y="3089"/>
                <a:ext cx="572" cy="451"/>
              </a:xfrm>
              <a:custGeom>
                <a:avLst/>
                <a:gdLst/>
                <a:ahLst/>
                <a:cxnLst>
                  <a:cxn ang="0">
                    <a:pos x="106" y="275"/>
                  </a:cxn>
                  <a:cxn ang="0">
                    <a:pos x="123" y="280"/>
                  </a:cxn>
                  <a:cxn ang="0">
                    <a:pos x="121" y="255"/>
                  </a:cxn>
                  <a:cxn ang="0">
                    <a:pos x="98" y="260"/>
                  </a:cxn>
                  <a:cxn ang="0">
                    <a:pos x="71" y="261"/>
                  </a:cxn>
                  <a:cxn ang="0">
                    <a:pos x="91" y="238"/>
                  </a:cxn>
                  <a:cxn ang="0">
                    <a:pos x="144" y="233"/>
                  </a:cxn>
                  <a:cxn ang="0">
                    <a:pos x="202" y="203"/>
                  </a:cxn>
                  <a:cxn ang="0">
                    <a:pos x="286" y="150"/>
                  </a:cxn>
                  <a:cxn ang="0">
                    <a:pos x="346" y="113"/>
                  </a:cxn>
                  <a:cxn ang="0">
                    <a:pos x="321" y="92"/>
                  </a:cxn>
                  <a:cxn ang="0">
                    <a:pos x="316" y="62"/>
                  </a:cxn>
                  <a:cxn ang="0">
                    <a:pos x="336" y="45"/>
                  </a:cxn>
                  <a:cxn ang="0">
                    <a:pos x="347" y="18"/>
                  </a:cxn>
                  <a:cxn ang="0">
                    <a:pos x="370" y="6"/>
                  </a:cxn>
                  <a:cxn ang="0">
                    <a:pos x="397" y="0"/>
                  </a:cxn>
                  <a:cxn ang="0">
                    <a:pos x="422" y="13"/>
                  </a:cxn>
                  <a:cxn ang="0">
                    <a:pos x="445" y="33"/>
                  </a:cxn>
                  <a:cxn ang="0">
                    <a:pos x="488" y="45"/>
                  </a:cxn>
                  <a:cxn ang="0">
                    <a:pos x="517" y="63"/>
                  </a:cxn>
                  <a:cxn ang="0">
                    <a:pos x="476" y="82"/>
                  </a:cxn>
                  <a:cxn ang="0">
                    <a:pos x="462" y="120"/>
                  </a:cxn>
                  <a:cxn ang="0">
                    <a:pos x="460" y="139"/>
                  </a:cxn>
                  <a:cxn ang="0">
                    <a:pos x="534" y="161"/>
                  </a:cxn>
                  <a:cxn ang="0">
                    <a:pos x="592" y="181"/>
                  </a:cxn>
                  <a:cxn ang="0">
                    <a:pos x="561" y="221"/>
                  </a:cxn>
                  <a:cxn ang="0">
                    <a:pos x="579" y="305"/>
                  </a:cxn>
                  <a:cxn ang="0">
                    <a:pos x="941" y="376"/>
                  </a:cxn>
                  <a:cxn ang="0">
                    <a:pos x="995" y="395"/>
                  </a:cxn>
                  <a:cxn ang="0">
                    <a:pos x="1049" y="414"/>
                  </a:cxn>
                  <a:cxn ang="0">
                    <a:pos x="1104" y="433"/>
                  </a:cxn>
                  <a:cxn ang="0">
                    <a:pos x="1142" y="621"/>
                  </a:cxn>
                  <a:cxn ang="0">
                    <a:pos x="1102" y="804"/>
                  </a:cxn>
                  <a:cxn ang="0">
                    <a:pos x="1008" y="839"/>
                  </a:cxn>
                  <a:cxn ang="0">
                    <a:pos x="918" y="874"/>
                  </a:cxn>
                  <a:cxn ang="0">
                    <a:pos x="859" y="899"/>
                  </a:cxn>
                  <a:cxn ang="0">
                    <a:pos x="796" y="835"/>
                  </a:cxn>
                  <a:cxn ang="0">
                    <a:pos x="674" y="725"/>
                  </a:cxn>
                  <a:cxn ang="0">
                    <a:pos x="538" y="640"/>
                  </a:cxn>
                  <a:cxn ang="0">
                    <a:pos x="394" y="578"/>
                  </a:cxn>
                  <a:cxn ang="0">
                    <a:pos x="280" y="545"/>
                  </a:cxn>
                  <a:cxn ang="0">
                    <a:pos x="199" y="534"/>
                  </a:cxn>
                  <a:cxn ang="0">
                    <a:pos x="188" y="370"/>
                  </a:cxn>
                  <a:cxn ang="0">
                    <a:pos x="253" y="351"/>
                  </a:cxn>
                  <a:cxn ang="0">
                    <a:pos x="305" y="325"/>
                  </a:cxn>
                  <a:cxn ang="0">
                    <a:pos x="279" y="261"/>
                  </a:cxn>
                  <a:cxn ang="0">
                    <a:pos x="205" y="259"/>
                  </a:cxn>
                  <a:cxn ang="0">
                    <a:pos x="149" y="263"/>
                  </a:cxn>
                  <a:cxn ang="0">
                    <a:pos x="150" y="288"/>
                  </a:cxn>
                  <a:cxn ang="0">
                    <a:pos x="135" y="420"/>
                  </a:cxn>
                  <a:cxn ang="0">
                    <a:pos x="79" y="412"/>
                  </a:cxn>
                  <a:cxn ang="0">
                    <a:pos x="0" y="392"/>
                  </a:cxn>
                  <a:cxn ang="0">
                    <a:pos x="23" y="325"/>
                  </a:cxn>
                  <a:cxn ang="0">
                    <a:pos x="43" y="259"/>
                  </a:cxn>
                </a:cxnLst>
                <a:rect l="0" t="0" r="r" b="b"/>
                <a:pathLst>
                  <a:path w="1143" h="902">
                    <a:moveTo>
                      <a:pt x="93" y="272"/>
                    </a:moveTo>
                    <a:lnTo>
                      <a:pt x="97" y="273"/>
                    </a:lnTo>
                    <a:lnTo>
                      <a:pt x="101" y="274"/>
                    </a:lnTo>
                    <a:lnTo>
                      <a:pt x="106" y="275"/>
                    </a:lnTo>
                    <a:lnTo>
                      <a:pt x="109" y="278"/>
                    </a:lnTo>
                    <a:lnTo>
                      <a:pt x="114" y="279"/>
                    </a:lnTo>
                    <a:lnTo>
                      <a:pt x="119" y="280"/>
                    </a:lnTo>
                    <a:lnTo>
                      <a:pt x="123" y="280"/>
                    </a:lnTo>
                    <a:lnTo>
                      <a:pt x="128" y="280"/>
                    </a:lnTo>
                    <a:lnTo>
                      <a:pt x="130" y="261"/>
                    </a:lnTo>
                    <a:lnTo>
                      <a:pt x="125" y="257"/>
                    </a:lnTo>
                    <a:lnTo>
                      <a:pt x="121" y="255"/>
                    </a:lnTo>
                    <a:lnTo>
                      <a:pt x="115" y="253"/>
                    </a:lnTo>
                    <a:lnTo>
                      <a:pt x="108" y="253"/>
                    </a:lnTo>
                    <a:lnTo>
                      <a:pt x="102" y="256"/>
                    </a:lnTo>
                    <a:lnTo>
                      <a:pt x="98" y="260"/>
                    </a:lnTo>
                    <a:lnTo>
                      <a:pt x="94" y="265"/>
                    </a:lnTo>
                    <a:lnTo>
                      <a:pt x="93" y="272"/>
                    </a:lnTo>
                    <a:lnTo>
                      <a:pt x="68" y="267"/>
                    </a:lnTo>
                    <a:lnTo>
                      <a:pt x="71" y="261"/>
                    </a:lnTo>
                    <a:lnTo>
                      <a:pt x="75" y="256"/>
                    </a:lnTo>
                    <a:lnTo>
                      <a:pt x="77" y="250"/>
                    </a:lnTo>
                    <a:lnTo>
                      <a:pt x="81" y="245"/>
                    </a:lnTo>
                    <a:lnTo>
                      <a:pt x="91" y="238"/>
                    </a:lnTo>
                    <a:lnTo>
                      <a:pt x="104" y="235"/>
                    </a:lnTo>
                    <a:lnTo>
                      <a:pt x="116" y="234"/>
                    </a:lnTo>
                    <a:lnTo>
                      <a:pt x="130" y="234"/>
                    </a:lnTo>
                    <a:lnTo>
                      <a:pt x="144" y="233"/>
                    </a:lnTo>
                    <a:lnTo>
                      <a:pt x="157" y="231"/>
                    </a:lnTo>
                    <a:lnTo>
                      <a:pt x="169" y="227"/>
                    </a:lnTo>
                    <a:lnTo>
                      <a:pt x="181" y="218"/>
                    </a:lnTo>
                    <a:lnTo>
                      <a:pt x="202" y="203"/>
                    </a:lnTo>
                    <a:lnTo>
                      <a:pt x="222" y="189"/>
                    </a:lnTo>
                    <a:lnTo>
                      <a:pt x="243" y="175"/>
                    </a:lnTo>
                    <a:lnTo>
                      <a:pt x="265" y="162"/>
                    </a:lnTo>
                    <a:lnTo>
                      <a:pt x="286" y="150"/>
                    </a:lnTo>
                    <a:lnTo>
                      <a:pt x="307" y="138"/>
                    </a:lnTo>
                    <a:lnTo>
                      <a:pt x="331" y="127"/>
                    </a:lnTo>
                    <a:lnTo>
                      <a:pt x="352" y="116"/>
                    </a:lnTo>
                    <a:lnTo>
                      <a:pt x="346" y="113"/>
                    </a:lnTo>
                    <a:lnTo>
                      <a:pt x="339" y="109"/>
                    </a:lnTo>
                    <a:lnTo>
                      <a:pt x="332" y="104"/>
                    </a:lnTo>
                    <a:lnTo>
                      <a:pt x="326" y="98"/>
                    </a:lnTo>
                    <a:lnTo>
                      <a:pt x="321" y="92"/>
                    </a:lnTo>
                    <a:lnTo>
                      <a:pt x="317" y="85"/>
                    </a:lnTo>
                    <a:lnTo>
                      <a:pt x="314" y="77"/>
                    </a:lnTo>
                    <a:lnTo>
                      <a:pt x="313" y="69"/>
                    </a:lnTo>
                    <a:lnTo>
                      <a:pt x="316" y="62"/>
                    </a:lnTo>
                    <a:lnTo>
                      <a:pt x="319" y="56"/>
                    </a:lnTo>
                    <a:lnTo>
                      <a:pt x="325" y="52"/>
                    </a:lnTo>
                    <a:lnTo>
                      <a:pt x="331" y="48"/>
                    </a:lnTo>
                    <a:lnTo>
                      <a:pt x="336" y="45"/>
                    </a:lnTo>
                    <a:lnTo>
                      <a:pt x="341" y="40"/>
                    </a:lnTo>
                    <a:lnTo>
                      <a:pt x="343" y="33"/>
                    </a:lnTo>
                    <a:lnTo>
                      <a:pt x="343" y="25"/>
                    </a:lnTo>
                    <a:lnTo>
                      <a:pt x="347" y="18"/>
                    </a:lnTo>
                    <a:lnTo>
                      <a:pt x="351" y="14"/>
                    </a:lnTo>
                    <a:lnTo>
                      <a:pt x="357" y="10"/>
                    </a:lnTo>
                    <a:lnTo>
                      <a:pt x="363" y="8"/>
                    </a:lnTo>
                    <a:lnTo>
                      <a:pt x="370" y="6"/>
                    </a:lnTo>
                    <a:lnTo>
                      <a:pt x="377" y="5"/>
                    </a:lnTo>
                    <a:lnTo>
                      <a:pt x="384" y="2"/>
                    </a:lnTo>
                    <a:lnTo>
                      <a:pt x="389" y="0"/>
                    </a:lnTo>
                    <a:lnTo>
                      <a:pt x="397" y="0"/>
                    </a:lnTo>
                    <a:lnTo>
                      <a:pt x="404" y="1"/>
                    </a:lnTo>
                    <a:lnTo>
                      <a:pt x="410" y="3"/>
                    </a:lnTo>
                    <a:lnTo>
                      <a:pt x="417" y="8"/>
                    </a:lnTo>
                    <a:lnTo>
                      <a:pt x="422" y="13"/>
                    </a:lnTo>
                    <a:lnTo>
                      <a:pt x="426" y="18"/>
                    </a:lnTo>
                    <a:lnTo>
                      <a:pt x="431" y="24"/>
                    </a:lnTo>
                    <a:lnTo>
                      <a:pt x="434" y="31"/>
                    </a:lnTo>
                    <a:lnTo>
                      <a:pt x="445" y="33"/>
                    </a:lnTo>
                    <a:lnTo>
                      <a:pt x="456" y="37"/>
                    </a:lnTo>
                    <a:lnTo>
                      <a:pt x="466" y="39"/>
                    </a:lnTo>
                    <a:lnTo>
                      <a:pt x="478" y="41"/>
                    </a:lnTo>
                    <a:lnTo>
                      <a:pt x="488" y="45"/>
                    </a:lnTo>
                    <a:lnTo>
                      <a:pt x="500" y="47"/>
                    </a:lnTo>
                    <a:lnTo>
                      <a:pt x="510" y="51"/>
                    </a:lnTo>
                    <a:lnTo>
                      <a:pt x="522" y="53"/>
                    </a:lnTo>
                    <a:lnTo>
                      <a:pt x="517" y="63"/>
                    </a:lnTo>
                    <a:lnTo>
                      <a:pt x="509" y="70"/>
                    </a:lnTo>
                    <a:lnTo>
                      <a:pt x="498" y="75"/>
                    </a:lnTo>
                    <a:lnTo>
                      <a:pt x="486" y="78"/>
                    </a:lnTo>
                    <a:lnTo>
                      <a:pt x="476" y="82"/>
                    </a:lnTo>
                    <a:lnTo>
                      <a:pt x="468" y="89"/>
                    </a:lnTo>
                    <a:lnTo>
                      <a:pt x="464" y="99"/>
                    </a:lnTo>
                    <a:lnTo>
                      <a:pt x="468" y="114"/>
                    </a:lnTo>
                    <a:lnTo>
                      <a:pt x="462" y="120"/>
                    </a:lnTo>
                    <a:lnTo>
                      <a:pt x="456" y="124"/>
                    </a:lnTo>
                    <a:lnTo>
                      <a:pt x="449" y="128"/>
                    </a:lnTo>
                    <a:lnTo>
                      <a:pt x="442" y="129"/>
                    </a:lnTo>
                    <a:lnTo>
                      <a:pt x="460" y="139"/>
                    </a:lnTo>
                    <a:lnTo>
                      <a:pt x="477" y="147"/>
                    </a:lnTo>
                    <a:lnTo>
                      <a:pt x="495" y="153"/>
                    </a:lnTo>
                    <a:lnTo>
                      <a:pt x="515" y="158"/>
                    </a:lnTo>
                    <a:lnTo>
                      <a:pt x="534" y="161"/>
                    </a:lnTo>
                    <a:lnTo>
                      <a:pt x="554" y="165"/>
                    </a:lnTo>
                    <a:lnTo>
                      <a:pt x="575" y="168"/>
                    </a:lnTo>
                    <a:lnTo>
                      <a:pt x="594" y="170"/>
                    </a:lnTo>
                    <a:lnTo>
                      <a:pt x="592" y="181"/>
                    </a:lnTo>
                    <a:lnTo>
                      <a:pt x="586" y="191"/>
                    </a:lnTo>
                    <a:lnTo>
                      <a:pt x="578" y="202"/>
                    </a:lnTo>
                    <a:lnTo>
                      <a:pt x="570" y="211"/>
                    </a:lnTo>
                    <a:lnTo>
                      <a:pt x="561" y="221"/>
                    </a:lnTo>
                    <a:lnTo>
                      <a:pt x="552" y="230"/>
                    </a:lnTo>
                    <a:lnTo>
                      <a:pt x="544" y="241"/>
                    </a:lnTo>
                    <a:lnTo>
                      <a:pt x="538" y="251"/>
                    </a:lnTo>
                    <a:lnTo>
                      <a:pt x="579" y="305"/>
                    </a:lnTo>
                    <a:lnTo>
                      <a:pt x="691" y="310"/>
                    </a:lnTo>
                    <a:lnTo>
                      <a:pt x="915" y="365"/>
                    </a:lnTo>
                    <a:lnTo>
                      <a:pt x="928" y="371"/>
                    </a:lnTo>
                    <a:lnTo>
                      <a:pt x="941" y="376"/>
                    </a:lnTo>
                    <a:lnTo>
                      <a:pt x="955" y="381"/>
                    </a:lnTo>
                    <a:lnTo>
                      <a:pt x="969" y="386"/>
                    </a:lnTo>
                    <a:lnTo>
                      <a:pt x="983" y="390"/>
                    </a:lnTo>
                    <a:lnTo>
                      <a:pt x="995" y="395"/>
                    </a:lnTo>
                    <a:lnTo>
                      <a:pt x="1009" y="400"/>
                    </a:lnTo>
                    <a:lnTo>
                      <a:pt x="1023" y="404"/>
                    </a:lnTo>
                    <a:lnTo>
                      <a:pt x="1037" y="409"/>
                    </a:lnTo>
                    <a:lnTo>
                      <a:pt x="1049" y="414"/>
                    </a:lnTo>
                    <a:lnTo>
                      <a:pt x="1063" y="418"/>
                    </a:lnTo>
                    <a:lnTo>
                      <a:pt x="1077" y="423"/>
                    </a:lnTo>
                    <a:lnTo>
                      <a:pt x="1090" y="427"/>
                    </a:lnTo>
                    <a:lnTo>
                      <a:pt x="1104" y="433"/>
                    </a:lnTo>
                    <a:lnTo>
                      <a:pt x="1117" y="439"/>
                    </a:lnTo>
                    <a:lnTo>
                      <a:pt x="1130" y="445"/>
                    </a:lnTo>
                    <a:lnTo>
                      <a:pt x="1138" y="501"/>
                    </a:lnTo>
                    <a:lnTo>
                      <a:pt x="1142" y="621"/>
                    </a:lnTo>
                    <a:lnTo>
                      <a:pt x="1143" y="740"/>
                    </a:lnTo>
                    <a:lnTo>
                      <a:pt x="1143" y="793"/>
                    </a:lnTo>
                    <a:lnTo>
                      <a:pt x="1123" y="798"/>
                    </a:lnTo>
                    <a:lnTo>
                      <a:pt x="1102" y="804"/>
                    </a:lnTo>
                    <a:lnTo>
                      <a:pt x="1079" y="812"/>
                    </a:lnTo>
                    <a:lnTo>
                      <a:pt x="1056" y="820"/>
                    </a:lnTo>
                    <a:lnTo>
                      <a:pt x="1032" y="829"/>
                    </a:lnTo>
                    <a:lnTo>
                      <a:pt x="1008" y="839"/>
                    </a:lnTo>
                    <a:lnTo>
                      <a:pt x="984" y="848"/>
                    </a:lnTo>
                    <a:lnTo>
                      <a:pt x="961" y="857"/>
                    </a:lnTo>
                    <a:lnTo>
                      <a:pt x="939" y="865"/>
                    </a:lnTo>
                    <a:lnTo>
                      <a:pt x="918" y="874"/>
                    </a:lnTo>
                    <a:lnTo>
                      <a:pt x="900" y="881"/>
                    </a:lnTo>
                    <a:lnTo>
                      <a:pt x="884" y="888"/>
                    </a:lnTo>
                    <a:lnTo>
                      <a:pt x="870" y="894"/>
                    </a:lnTo>
                    <a:lnTo>
                      <a:pt x="859" y="899"/>
                    </a:lnTo>
                    <a:lnTo>
                      <a:pt x="854" y="901"/>
                    </a:lnTo>
                    <a:lnTo>
                      <a:pt x="851" y="902"/>
                    </a:lnTo>
                    <a:lnTo>
                      <a:pt x="824" y="867"/>
                    </a:lnTo>
                    <a:lnTo>
                      <a:pt x="796" y="835"/>
                    </a:lnTo>
                    <a:lnTo>
                      <a:pt x="767" y="804"/>
                    </a:lnTo>
                    <a:lnTo>
                      <a:pt x="736" y="776"/>
                    </a:lnTo>
                    <a:lnTo>
                      <a:pt x="705" y="749"/>
                    </a:lnTo>
                    <a:lnTo>
                      <a:pt x="674" y="725"/>
                    </a:lnTo>
                    <a:lnTo>
                      <a:pt x="640" y="700"/>
                    </a:lnTo>
                    <a:lnTo>
                      <a:pt x="607" y="680"/>
                    </a:lnTo>
                    <a:lnTo>
                      <a:pt x="574" y="659"/>
                    </a:lnTo>
                    <a:lnTo>
                      <a:pt x="538" y="640"/>
                    </a:lnTo>
                    <a:lnTo>
                      <a:pt x="503" y="623"/>
                    </a:lnTo>
                    <a:lnTo>
                      <a:pt x="468" y="607"/>
                    </a:lnTo>
                    <a:lnTo>
                      <a:pt x="431" y="592"/>
                    </a:lnTo>
                    <a:lnTo>
                      <a:pt x="394" y="578"/>
                    </a:lnTo>
                    <a:lnTo>
                      <a:pt x="357" y="566"/>
                    </a:lnTo>
                    <a:lnTo>
                      <a:pt x="320" y="554"/>
                    </a:lnTo>
                    <a:lnTo>
                      <a:pt x="301" y="549"/>
                    </a:lnTo>
                    <a:lnTo>
                      <a:pt x="280" y="545"/>
                    </a:lnTo>
                    <a:lnTo>
                      <a:pt x="260" y="541"/>
                    </a:lnTo>
                    <a:lnTo>
                      <a:pt x="241" y="538"/>
                    </a:lnTo>
                    <a:lnTo>
                      <a:pt x="220" y="536"/>
                    </a:lnTo>
                    <a:lnTo>
                      <a:pt x="199" y="534"/>
                    </a:lnTo>
                    <a:lnTo>
                      <a:pt x="177" y="534"/>
                    </a:lnTo>
                    <a:lnTo>
                      <a:pt x="155" y="536"/>
                    </a:lnTo>
                    <a:lnTo>
                      <a:pt x="173" y="376"/>
                    </a:lnTo>
                    <a:lnTo>
                      <a:pt x="188" y="370"/>
                    </a:lnTo>
                    <a:lnTo>
                      <a:pt x="204" y="364"/>
                    </a:lnTo>
                    <a:lnTo>
                      <a:pt x="220" y="359"/>
                    </a:lnTo>
                    <a:lnTo>
                      <a:pt x="237" y="355"/>
                    </a:lnTo>
                    <a:lnTo>
                      <a:pt x="253" y="351"/>
                    </a:lnTo>
                    <a:lnTo>
                      <a:pt x="272" y="349"/>
                    </a:lnTo>
                    <a:lnTo>
                      <a:pt x="289" y="347"/>
                    </a:lnTo>
                    <a:lnTo>
                      <a:pt x="307" y="346"/>
                    </a:lnTo>
                    <a:lnTo>
                      <a:pt x="305" y="325"/>
                    </a:lnTo>
                    <a:lnTo>
                      <a:pt x="304" y="303"/>
                    </a:lnTo>
                    <a:lnTo>
                      <a:pt x="302" y="280"/>
                    </a:lnTo>
                    <a:lnTo>
                      <a:pt x="297" y="259"/>
                    </a:lnTo>
                    <a:lnTo>
                      <a:pt x="279" y="261"/>
                    </a:lnTo>
                    <a:lnTo>
                      <a:pt x="260" y="261"/>
                    </a:lnTo>
                    <a:lnTo>
                      <a:pt x="242" y="261"/>
                    </a:lnTo>
                    <a:lnTo>
                      <a:pt x="223" y="260"/>
                    </a:lnTo>
                    <a:lnTo>
                      <a:pt x="205" y="259"/>
                    </a:lnTo>
                    <a:lnTo>
                      <a:pt x="188" y="258"/>
                    </a:lnTo>
                    <a:lnTo>
                      <a:pt x="170" y="257"/>
                    </a:lnTo>
                    <a:lnTo>
                      <a:pt x="153" y="257"/>
                    </a:lnTo>
                    <a:lnTo>
                      <a:pt x="149" y="263"/>
                    </a:lnTo>
                    <a:lnTo>
                      <a:pt x="147" y="270"/>
                    </a:lnTo>
                    <a:lnTo>
                      <a:pt x="147" y="278"/>
                    </a:lnTo>
                    <a:lnTo>
                      <a:pt x="144" y="284"/>
                    </a:lnTo>
                    <a:lnTo>
                      <a:pt x="150" y="288"/>
                    </a:lnTo>
                    <a:lnTo>
                      <a:pt x="158" y="291"/>
                    </a:lnTo>
                    <a:lnTo>
                      <a:pt x="166" y="295"/>
                    </a:lnTo>
                    <a:lnTo>
                      <a:pt x="174" y="295"/>
                    </a:lnTo>
                    <a:lnTo>
                      <a:pt x="135" y="420"/>
                    </a:lnTo>
                    <a:lnTo>
                      <a:pt x="124" y="422"/>
                    </a:lnTo>
                    <a:lnTo>
                      <a:pt x="112" y="419"/>
                    </a:lnTo>
                    <a:lnTo>
                      <a:pt x="97" y="417"/>
                    </a:lnTo>
                    <a:lnTo>
                      <a:pt x="79" y="412"/>
                    </a:lnTo>
                    <a:lnTo>
                      <a:pt x="61" y="408"/>
                    </a:lnTo>
                    <a:lnTo>
                      <a:pt x="41" y="403"/>
                    </a:lnTo>
                    <a:lnTo>
                      <a:pt x="22" y="397"/>
                    </a:lnTo>
                    <a:lnTo>
                      <a:pt x="0" y="392"/>
                    </a:lnTo>
                    <a:lnTo>
                      <a:pt x="6" y="376"/>
                    </a:lnTo>
                    <a:lnTo>
                      <a:pt x="11" y="359"/>
                    </a:lnTo>
                    <a:lnTo>
                      <a:pt x="17" y="342"/>
                    </a:lnTo>
                    <a:lnTo>
                      <a:pt x="23" y="325"/>
                    </a:lnTo>
                    <a:lnTo>
                      <a:pt x="28" y="309"/>
                    </a:lnTo>
                    <a:lnTo>
                      <a:pt x="33" y="291"/>
                    </a:lnTo>
                    <a:lnTo>
                      <a:pt x="38" y="275"/>
                    </a:lnTo>
                    <a:lnTo>
                      <a:pt x="43" y="259"/>
                    </a:lnTo>
                    <a:lnTo>
                      <a:pt x="68" y="267"/>
                    </a:lnTo>
                    <a:lnTo>
                      <a:pt x="93" y="272"/>
                    </a:lnTo>
                    <a:close/>
                  </a:path>
                </a:pathLst>
              </a:custGeom>
              <a:solidFill>
                <a:srgbClr val="000000"/>
              </a:solidFill>
              <a:ln w="9525">
                <a:noFill/>
                <a:round/>
                <a:headEnd/>
                <a:tailEnd/>
              </a:ln>
            </p:spPr>
            <p:txBody>
              <a:bodyPr/>
              <a:lstStyle/>
              <a:p>
                <a:endParaRPr lang="en-IN"/>
              </a:p>
            </p:txBody>
          </p:sp>
          <p:sp>
            <p:nvSpPr>
              <p:cNvPr id="58420" name="Freeform 52"/>
              <p:cNvSpPr>
                <a:spLocks/>
              </p:cNvSpPr>
              <p:nvPr/>
            </p:nvSpPr>
            <p:spPr bwMode="auto">
              <a:xfrm>
                <a:off x="4065" y="3099"/>
                <a:ext cx="73" cy="46"/>
              </a:xfrm>
              <a:custGeom>
                <a:avLst/>
                <a:gdLst/>
                <a:ahLst/>
                <a:cxnLst>
                  <a:cxn ang="0">
                    <a:pos x="94" y="33"/>
                  </a:cxn>
                  <a:cxn ang="0">
                    <a:pos x="147" y="43"/>
                  </a:cxn>
                  <a:cxn ang="0">
                    <a:pos x="141" y="42"/>
                  </a:cxn>
                  <a:cxn ang="0">
                    <a:pos x="135" y="43"/>
                  </a:cxn>
                  <a:cxn ang="0">
                    <a:pos x="129" y="45"/>
                  </a:cxn>
                  <a:cxn ang="0">
                    <a:pos x="124" y="49"/>
                  </a:cxn>
                  <a:cxn ang="0">
                    <a:pos x="119" y="53"/>
                  </a:cxn>
                  <a:cxn ang="0">
                    <a:pos x="114" y="58"/>
                  </a:cxn>
                  <a:cxn ang="0">
                    <a:pos x="111" y="64"/>
                  </a:cxn>
                  <a:cxn ang="0">
                    <a:pos x="109" y="68"/>
                  </a:cxn>
                  <a:cxn ang="0">
                    <a:pos x="110" y="75"/>
                  </a:cxn>
                  <a:cxn ang="0">
                    <a:pos x="114" y="80"/>
                  </a:cxn>
                  <a:cxn ang="0">
                    <a:pos x="116" y="86"/>
                  </a:cxn>
                  <a:cxn ang="0">
                    <a:pos x="111" y="91"/>
                  </a:cxn>
                  <a:cxn ang="0">
                    <a:pos x="102" y="94"/>
                  </a:cxn>
                  <a:cxn ang="0">
                    <a:pos x="94" y="94"/>
                  </a:cxn>
                  <a:cxn ang="0">
                    <a:pos x="84" y="94"/>
                  </a:cxn>
                  <a:cxn ang="0">
                    <a:pos x="75" y="93"/>
                  </a:cxn>
                  <a:cxn ang="0">
                    <a:pos x="67" y="91"/>
                  </a:cxn>
                  <a:cxn ang="0">
                    <a:pos x="58" y="90"/>
                  </a:cxn>
                  <a:cxn ang="0">
                    <a:pos x="50" y="91"/>
                  </a:cxn>
                  <a:cxn ang="0">
                    <a:pos x="42" y="94"/>
                  </a:cxn>
                  <a:cxn ang="0">
                    <a:pos x="36" y="88"/>
                  </a:cxn>
                  <a:cxn ang="0">
                    <a:pos x="29" y="83"/>
                  </a:cxn>
                  <a:cxn ang="0">
                    <a:pos x="21" y="79"/>
                  </a:cxn>
                  <a:cxn ang="0">
                    <a:pos x="13" y="75"/>
                  </a:cxn>
                  <a:cxn ang="0">
                    <a:pos x="6" y="71"/>
                  </a:cxn>
                  <a:cxn ang="0">
                    <a:pos x="1" y="65"/>
                  </a:cxn>
                  <a:cxn ang="0">
                    <a:pos x="0" y="58"/>
                  </a:cxn>
                  <a:cxn ang="0">
                    <a:pos x="3" y="48"/>
                  </a:cxn>
                  <a:cxn ang="0">
                    <a:pos x="18" y="49"/>
                  </a:cxn>
                  <a:cxn ang="0">
                    <a:pos x="24" y="44"/>
                  </a:cxn>
                  <a:cxn ang="0">
                    <a:pos x="27" y="37"/>
                  </a:cxn>
                  <a:cxn ang="0">
                    <a:pos x="26" y="27"/>
                  </a:cxn>
                  <a:cxn ang="0">
                    <a:pos x="26" y="18"/>
                  </a:cxn>
                  <a:cxn ang="0">
                    <a:pos x="27" y="10"/>
                  </a:cxn>
                  <a:cxn ang="0">
                    <a:pos x="34" y="4"/>
                  </a:cxn>
                  <a:cxn ang="0">
                    <a:pos x="48" y="3"/>
                  </a:cxn>
                  <a:cxn ang="0">
                    <a:pos x="57" y="0"/>
                  </a:cxn>
                  <a:cxn ang="0">
                    <a:pos x="64" y="2"/>
                  </a:cxn>
                  <a:cxn ang="0">
                    <a:pos x="69" y="6"/>
                  </a:cxn>
                  <a:cxn ang="0">
                    <a:pos x="73" y="11"/>
                  </a:cxn>
                  <a:cxn ang="0">
                    <a:pos x="76" y="18"/>
                  </a:cxn>
                  <a:cxn ang="0">
                    <a:pos x="81" y="23"/>
                  </a:cxn>
                  <a:cxn ang="0">
                    <a:pos x="87" y="29"/>
                  </a:cxn>
                  <a:cxn ang="0">
                    <a:pos x="94" y="33"/>
                  </a:cxn>
                </a:cxnLst>
                <a:rect l="0" t="0" r="r" b="b"/>
                <a:pathLst>
                  <a:path w="147" h="94">
                    <a:moveTo>
                      <a:pt x="94" y="33"/>
                    </a:moveTo>
                    <a:lnTo>
                      <a:pt x="147" y="43"/>
                    </a:lnTo>
                    <a:lnTo>
                      <a:pt x="141" y="42"/>
                    </a:lnTo>
                    <a:lnTo>
                      <a:pt x="135" y="43"/>
                    </a:lnTo>
                    <a:lnTo>
                      <a:pt x="129" y="45"/>
                    </a:lnTo>
                    <a:lnTo>
                      <a:pt x="124" y="49"/>
                    </a:lnTo>
                    <a:lnTo>
                      <a:pt x="119" y="53"/>
                    </a:lnTo>
                    <a:lnTo>
                      <a:pt x="114" y="58"/>
                    </a:lnTo>
                    <a:lnTo>
                      <a:pt x="111" y="64"/>
                    </a:lnTo>
                    <a:lnTo>
                      <a:pt x="109" y="68"/>
                    </a:lnTo>
                    <a:lnTo>
                      <a:pt x="110" y="75"/>
                    </a:lnTo>
                    <a:lnTo>
                      <a:pt x="114" y="80"/>
                    </a:lnTo>
                    <a:lnTo>
                      <a:pt x="116" y="86"/>
                    </a:lnTo>
                    <a:lnTo>
                      <a:pt x="111" y="91"/>
                    </a:lnTo>
                    <a:lnTo>
                      <a:pt x="102" y="94"/>
                    </a:lnTo>
                    <a:lnTo>
                      <a:pt x="94" y="94"/>
                    </a:lnTo>
                    <a:lnTo>
                      <a:pt x="84" y="94"/>
                    </a:lnTo>
                    <a:lnTo>
                      <a:pt x="75" y="93"/>
                    </a:lnTo>
                    <a:lnTo>
                      <a:pt x="67" y="91"/>
                    </a:lnTo>
                    <a:lnTo>
                      <a:pt x="58" y="90"/>
                    </a:lnTo>
                    <a:lnTo>
                      <a:pt x="50" y="91"/>
                    </a:lnTo>
                    <a:lnTo>
                      <a:pt x="42" y="94"/>
                    </a:lnTo>
                    <a:lnTo>
                      <a:pt x="36" y="88"/>
                    </a:lnTo>
                    <a:lnTo>
                      <a:pt x="29" y="83"/>
                    </a:lnTo>
                    <a:lnTo>
                      <a:pt x="21" y="79"/>
                    </a:lnTo>
                    <a:lnTo>
                      <a:pt x="13" y="75"/>
                    </a:lnTo>
                    <a:lnTo>
                      <a:pt x="6" y="71"/>
                    </a:lnTo>
                    <a:lnTo>
                      <a:pt x="1" y="65"/>
                    </a:lnTo>
                    <a:lnTo>
                      <a:pt x="0" y="58"/>
                    </a:lnTo>
                    <a:lnTo>
                      <a:pt x="3" y="48"/>
                    </a:lnTo>
                    <a:lnTo>
                      <a:pt x="18" y="49"/>
                    </a:lnTo>
                    <a:lnTo>
                      <a:pt x="24" y="44"/>
                    </a:lnTo>
                    <a:lnTo>
                      <a:pt x="27" y="37"/>
                    </a:lnTo>
                    <a:lnTo>
                      <a:pt x="26" y="27"/>
                    </a:lnTo>
                    <a:lnTo>
                      <a:pt x="26" y="18"/>
                    </a:lnTo>
                    <a:lnTo>
                      <a:pt x="27" y="10"/>
                    </a:lnTo>
                    <a:lnTo>
                      <a:pt x="34" y="4"/>
                    </a:lnTo>
                    <a:lnTo>
                      <a:pt x="48" y="3"/>
                    </a:lnTo>
                    <a:lnTo>
                      <a:pt x="57" y="0"/>
                    </a:lnTo>
                    <a:lnTo>
                      <a:pt x="64" y="2"/>
                    </a:lnTo>
                    <a:lnTo>
                      <a:pt x="69" y="6"/>
                    </a:lnTo>
                    <a:lnTo>
                      <a:pt x="73" y="11"/>
                    </a:lnTo>
                    <a:lnTo>
                      <a:pt x="76" y="18"/>
                    </a:lnTo>
                    <a:lnTo>
                      <a:pt x="81" y="23"/>
                    </a:lnTo>
                    <a:lnTo>
                      <a:pt x="87" y="29"/>
                    </a:lnTo>
                    <a:lnTo>
                      <a:pt x="94" y="33"/>
                    </a:lnTo>
                    <a:close/>
                  </a:path>
                </a:pathLst>
              </a:custGeom>
              <a:solidFill>
                <a:srgbClr val="FFFFFF"/>
              </a:solidFill>
              <a:ln w="9525">
                <a:noFill/>
                <a:round/>
                <a:headEnd/>
                <a:tailEnd/>
              </a:ln>
            </p:spPr>
            <p:txBody>
              <a:bodyPr/>
              <a:lstStyle/>
              <a:p>
                <a:endParaRPr lang="en-IN"/>
              </a:p>
            </p:txBody>
          </p:sp>
          <p:sp>
            <p:nvSpPr>
              <p:cNvPr id="58421" name="Freeform 53"/>
              <p:cNvSpPr>
                <a:spLocks/>
              </p:cNvSpPr>
              <p:nvPr/>
            </p:nvSpPr>
            <p:spPr bwMode="auto">
              <a:xfrm>
                <a:off x="3992" y="3156"/>
                <a:ext cx="192" cy="118"/>
              </a:xfrm>
              <a:custGeom>
                <a:avLst/>
                <a:gdLst/>
                <a:ahLst/>
                <a:cxnLst>
                  <a:cxn ang="0">
                    <a:pos x="369" y="60"/>
                  </a:cxn>
                  <a:cxn ang="0">
                    <a:pos x="360" y="73"/>
                  </a:cxn>
                  <a:cxn ang="0">
                    <a:pos x="349" y="85"/>
                  </a:cxn>
                  <a:cxn ang="0">
                    <a:pos x="339" y="96"/>
                  </a:cxn>
                  <a:cxn ang="0">
                    <a:pos x="327" y="93"/>
                  </a:cxn>
                  <a:cxn ang="0">
                    <a:pos x="312" y="74"/>
                  </a:cxn>
                  <a:cxn ang="0">
                    <a:pos x="300" y="76"/>
                  </a:cxn>
                  <a:cxn ang="0">
                    <a:pos x="303" y="91"/>
                  </a:cxn>
                  <a:cxn ang="0">
                    <a:pos x="315" y="106"/>
                  </a:cxn>
                  <a:cxn ang="0">
                    <a:pos x="324" y="121"/>
                  </a:cxn>
                  <a:cxn ang="0">
                    <a:pos x="337" y="141"/>
                  </a:cxn>
                  <a:cxn ang="0">
                    <a:pos x="358" y="165"/>
                  </a:cxn>
                  <a:cxn ang="0">
                    <a:pos x="376" y="193"/>
                  </a:cxn>
                  <a:cxn ang="0">
                    <a:pos x="385" y="222"/>
                  </a:cxn>
                  <a:cxn ang="0">
                    <a:pos x="370" y="233"/>
                  </a:cxn>
                  <a:cxn ang="0">
                    <a:pos x="340" y="229"/>
                  </a:cxn>
                  <a:cxn ang="0">
                    <a:pos x="310" y="224"/>
                  </a:cxn>
                  <a:cxn ang="0">
                    <a:pos x="279" y="220"/>
                  </a:cxn>
                  <a:cxn ang="0">
                    <a:pos x="248" y="218"/>
                  </a:cxn>
                  <a:cxn ang="0">
                    <a:pos x="217" y="215"/>
                  </a:cxn>
                  <a:cxn ang="0">
                    <a:pos x="186" y="212"/>
                  </a:cxn>
                  <a:cxn ang="0">
                    <a:pos x="155" y="209"/>
                  </a:cxn>
                  <a:cxn ang="0">
                    <a:pos x="123" y="127"/>
                  </a:cxn>
                  <a:cxn ang="0">
                    <a:pos x="149" y="120"/>
                  </a:cxn>
                  <a:cxn ang="0">
                    <a:pos x="172" y="108"/>
                  </a:cxn>
                  <a:cxn ang="0">
                    <a:pos x="194" y="95"/>
                  </a:cxn>
                  <a:cxn ang="0">
                    <a:pos x="216" y="86"/>
                  </a:cxn>
                  <a:cxn ang="0">
                    <a:pos x="216" y="75"/>
                  </a:cxn>
                  <a:cxn ang="0">
                    <a:pos x="211" y="66"/>
                  </a:cxn>
                  <a:cxn ang="0">
                    <a:pos x="188" y="80"/>
                  </a:cxn>
                  <a:cxn ang="0">
                    <a:pos x="164" y="91"/>
                  </a:cxn>
                  <a:cxn ang="0">
                    <a:pos x="137" y="99"/>
                  </a:cxn>
                  <a:cxn ang="0">
                    <a:pos x="111" y="105"/>
                  </a:cxn>
                  <a:cxn ang="0">
                    <a:pos x="83" y="108"/>
                  </a:cxn>
                  <a:cxn ang="0">
                    <a:pos x="55" y="109"/>
                  </a:cxn>
                  <a:cxn ang="0">
                    <a:pos x="28" y="108"/>
                  </a:cxn>
                  <a:cxn ang="0">
                    <a:pos x="0" y="104"/>
                  </a:cxn>
                  <a:cxn ang="0">
                    <a:pos x="34" y="81"/>
                  </a:cxn>
                  <a:cxn ang="0">
                    <a:pos x="68" y="57"/>
                  </a:cxn>
                  <a:cxn ang="0">
                    <a:pos x="104" y="35"/>
                  </a:cxn>
                  <a:cxn ang="0">
                    <a:pos x="142" y="18"/>
                  </a:cxn>
                  <a:cxn ang="0">
                    <a:pos x="158" y="7"/>
                  </a:cxn>
                  <a:cxn ang="0">
                    <a:pos x="178" y="2"/>
                  </a:cxn>
                  <a:cxn ang="0">
                    <a:pos x="198" y="2"/>
                  </a:cxn>
                  <a:cxn ang="0">
                    <a:pos x="218" y="7"/>
                  </a:cxn>
                  <a:cxn ang="0">
                    <a:pos x="254" y="25"/>
                  </a:cxn>
                  <a:cxn ang="0">
                    <a:pos x="292" y="38"/>
                  </a:cxn>
                  <a:cxn ang="0">
                    <a:pos x="332" y="48"/>
                  </a:cxn>
                  <a:cxn ang="0">
                    <a:pos x="372" y="53"/>
                  </a:cxn>
                </a:cxnLst>
                <a:rect l="0" t="0" r="r" b="b"/>
                <a:pathLst>
                  <a:path w="385" h="237">
                    <a:moveTo>
                      <a:pt x="372" y="53"/>
                    </a:moveTo>
                    <a:lnTo>
                      <a:pt x="369" y="60"/>
                    </a:lnTo>
                    <a:lnTo>
                      <a:pt x="364" y="66"/>
                    </a:lnTo>
                    <a:lnTo>
                      <a:pt x="360" y="73"/>
                    </a:lnTo>
                    <a:lnTo>
                      <a:pt x="355" y="79"/>
                    </a:lnTo>
                    <a:lnTo>
                      <a:pt x="349" y="85"/>
                    </a:lnTo>
                    <a:lnTo>
                      <a:pt x="343" y="90"/>
                    </a:lnTo>
                    <a:lnTo>
                      <a:pt x="339" y="96"/>
                    </a:lnTo>
                    <a:lnTo>
                      <a:pt x="334" y="102"/>
                    </a:lnTo>
                    <a:lnTo>
                      <a:pt x="327" y="93"/>
                    </a:lnTo>
                    <a:lnTo>
                      <a:pt x="320" y="82"/>
                    </a:lnTo>
                    <a:lnTo>
                      <a:pt x="312" y="74"/>
                    </a:lnTo>
                    <a:lnTo>
                      <a:pt x="302" y="68"/>
                    </a:lnTo>
                    <a:lnTo>
                      <a:pt x="300" y="76"/>
                    </a:lnTo>
                    <a:lnTo>
                      <a:pt x="300" y="85"/>
                    </a:lnTo>
                    <a:lnTo>
                      <a:pt x="303" y="91"/>
                    </a:lnTo>
                    <a:lnTo>
                      <a:pt x="309" y="98"/>
                    </a:lnTo>
                    <a:lnTo>
                      <a:pt x="315" y="106"/>
                    </a:lnTo>
                    <a:lnTo>
                      <a:pt x="319" y="113"/>
                    </a:lnTo>
                    <a:lnTo>
                      <a:pt x="324" y="121"/>
                    </a:lnTo>
                    <a:lnTo>
                      <a:pt x="325" y="129"/>
                    </a:lnTo>
                    <a:lnTo>
                      <a:pt x="337" y="141"/>
                    </a:lnTo>
                    <a:lnTo>
                      <a:pt x="348" y="152"/>
                    </a:lnTo>
                    <a:lnTo>
                      <a:pt x="358" y="165"/>
                    </a:lnTo>
                    <a:lnTo>
                      <a:pt x="368" y="179"/>
                    </a:lnTo>
                    <a:lnTo>
                      <a:pt x="376" y="193"/>
                    </a:lnTo>
                    <a:lnTo>
                      <a:pt x="381" y="207"/>
                    </a:lnTo>
                    <a:lnTo>
                      <a:pt x="385" y="222"/>
                    </a:lnTo>
                    <a:lnTo>
                      <a:pt x="385" y="237"/>
                    </a:lnTo>
                    <a:lnTo>
                      <a:pt x="370" y="233"/>
                    </a:lnTo>
                    <a:lnTo>
                      <a:pt x="355" y="231"/>
                    </a:lnTo>
                    <a:lnTo>
                      <a:pt x="340" y="229"/>
                    </a:lnTo>
                    <a:lnTo>
                      <a:pt x="325" y="226"/>
                    </a:lnTo>
                    <a:lnTo>
                      <a:pt x="310" y="224"/>
                    </a:lnTo>
                    <a:lnTo>
                      <a:pt x="294" y="223"/>
                    </a:lnTo>
                    <a:lnTo>
                      <a:pt x="279" y="220"/>
                    </a:lnTo>
                    <a:lnTo>
                      <a:pt x="264" y="219"/>
                    </a:lnTo>
                    <a:lnTo>
                      <a:pt x="248" y="218"/>
                    </a:lnTo>
                    <a:lnTo>
                      <a:pt x="233" y="216"/>
                    </a:lnTo>
                    <a:lnTo>
                      <a:pt x="217" y="215"/>
                    </a:lnTo>
                    <a:lnTo>
                      <a:pt x="202" y="214"/>
                    </a:lnTo>
                    <a:lnTo>
                      <a:pt x="186" y="212"/>
                    </a:lnTo>
                    <a:lnTo>
                      <a:pt x="171" y="211"/>
                    </a:lnTo>
                    <a:lnTo>
                      <a:pt x="155" y="209"/>
                    </a:lnTo>
                    <a:lnTo>
                      <a:pt x="140" y="208"/>
                    </a:lnTo>
                    <a:lnTo>
                      <a:pt x="123" y="127"/>
                    </a:lnTo>
                    <a:lnTo>
                      <a:pt x="136" y="125"/>
                    </a:lnTo>
                    <a:lnTo>
                      <a:pt x="149" y="120"/>
                    </a:lnTo>
                    <a:lnTo>
                      <a:pt x="160" y="114"/>
                    </a:lnTo>
                    <a:lnTo>
                      <a:pt x="172" y="108"/>
                    </a:lnTo>
                    <a:lnTo>
                      <a:pt x="182" y="101"/>
                    </a:lnTo>
                    <a:lnTo>
                      <a:pt x="194" y="95"/>
                    </a:lnTo>
                    <a:lnTo>
                      <a:pt x="204" y="89"/>
                    </a:lnTo>
                    <a:lnTo>
                      <a:pt x="216" y="86"/>
                    </a:lnTo>
                    <a:lnTo>
                      <a:pt x="217" y="82"/>
                    </a:lnTo>
                    <a:lnTo>
                      <a:pt x="216" y="75"/>
                    </a:lnTo>
                    <a:lnTo>
                      <a:pt x="212" y="70"/>
                    </a:lnTo>
                    <a:lnTo>
                      <a:pt x="211" y="66"/>
                    </a:lnTo>
                    <a:lnTo>
                      <a:pt x="199" y="74"/>
                    </a:lnTo>
                    <a:lnTo>
                      <a:pt x="188" y="80"/>
                    </a:lnTo>
                    <a:lnTo>
                      <a:pt x="176" y="87"/>
                    </a:lnTo>
                    <a:lnTo>
                      <a:pt x="164" y="91"/>
                    </a:lnTo>
                    <a:lnTo>
                      <a:pt x="151" y="96"/>
                    </a:lnTo>
                    <a:lnTo>
                      <a:pt x="137" y="99"/>
                    </a:lnTo>
                    <a:lnTo>
                      <a:pt x="125" y="103"/>
                    </a:lnTo>
                    <a:lnTo>
                      <a:pt x="111" y="105"/>
                    </a:lnTo>
                    <a:lnTo>
                      <a:pt x="97" y="106"/>
                    </a:lnTo>
                    <a:lnTo>
                      <a:pt x="83" y="108"/>
                    </a:lnTo>
                    <a:lnTo>
                      <a:pt x="69" y="109"/>
                    </a:lnTo>
                    <a:lnTo>
                      <a:pt x="55" y="109"/>
                    </a:lnTo>
                    <a:lnTo>
                      <a:pt x="42" y="108"/>
                    </a:lnTo>
                    <a:lnTo>
                      <a:pt x="28" y="108"/>
                    </a:lnTo>
                    <a:lnTo>
                      <a:pt x="14" y="106"/>
                    </a:lnTo>
                    <a:lnTo>
                      <a:pt x="0" y="104"/>
                    </a:lnTo>
                    <a:lnTo>
                      <a:pt x="17" y="94"/>
                    </a:lnTo>
                    <a:lnTo>
                      <a:pt x="34" y="81"/>
                    </a:lnTo>
                    <a:lnTo>
                      <a:pt x="51" y="70"/>
                    </a:lnTo>
                    <a:lnTo>
                      <a:pt x="68" y="57"/>
                    </a:lnTo>
                    <a:lnTo>
                      <a:pt x="87" y="45"/>
                    </a:lnTo>
                    <a:lnTo>
                      <a:pt x="104" y="35"/>
                    </a:lnTo>
                    <a:lnTo>
                      <a:pt x="122" y="26"/>
                    </a:lnTo>
                    <a:lnTo>
                      <a:pt x="142" y="18"/>
                    </a:lnTo>
                    <a:lnTo>
                      <a:pt x="150" y="12"/>
                    </a:lnTo>
                    <a:lnTo>
                      <a:pt x="158" y="7"/>
                    </a:lnTo>
                    <a:lnTo>
                      <a:pt x="168" y="4"/>
                    </a:lnTo>
                    <a:lnTo>
                      <a:pt x="178" y="2"/>
                    </a:lnTo>
                    <a:lnTo>
                      <a:pt x="188" y="0"/>
                    </a:lnTo>
                    <a:lnTo>
                      <a:pt x="198" y="2"/>
                    </a:lnTo>
                    <a:lnTo>
                      <a:pt x="209" y="4"/>
                    </a:lnTo>
                    <a:lnTo>
                      <a:pt x="218" y="7"/>
                    </a:lnTo>
                    <a:lnTo>
                      <a:pt x="236" y="17"/>
                    </a:lnTo>
                    <a:lnTo>
                      <a:pt x="254" y="25"/>
                    </a:lnTo>
                    <a:lnTo>
                      <a:pt x="273" y="33"/>
                    </a:lnTo>
                    <a:lnTo>
                      <a:pt x="292" y="38"/>
                    </a:lnTo>
                    <a:lnTo>
                      <a:pt x="311" y="44"/>
                    </a:lnTo>
                    <a:lnTo>
                      <a:pt x="332" y="48"/>
                    </a:lnTo>
                    <a:lnTo>
                      <a:pt x="352" y="51"/>
                    </a:lnTo>
                    <a:lnTo>
                      <a:pt x="372" y="53"/>
                    </a:lnTo>
                    <a:close/>
                  </a:path>
                </a:pathLst>
              </a:custGeom>
              <a:solidFill>
                <a:srgbClr val="FFFFFF"/>
              </a:solidFill>
              <a:ln w="9525">
                <a:noFill/>
                <a:round/>
                <a:headEnd/>
                <a:tailEnd/>
              </a:ln>
            </p:spPr>
            <p:txBody>
              <a:bodyPr/>
              <a:lstStyle/>
              <a:p>
                <a:endParaRPr lang="en-IN"/>
              </a:p>
            </p:txBody>
          </p:sp>
          <p:sp>
            <p:nvSpPr>
              <p:cNvPr id="58422" name="Freeform 54"/>
              <p:cNvSpPr>
                <a:spLocks/>
              </p:cNvSpPr>
              <p:nvPr/>
            </p:nvSpPr>
            <p:spPr bwMode="auto">
              <a:xfrm>
                <a:off x="4191" y="3252"/>
                <a:ext cx="268" cy="202"/>
              </a:xfrm>
              <a:custGeom>
                <a:avLst/>
                <a:gdLst/>
                <a:ahLst/>
                <a:cxnLst>
                  <a:cxn ang="0">
                    <a:pos x="305" y="53"/>
                  </a:cxn>
                  <a:cxn ang="0">
                    <a:pos x="319" y="57"/>
                  </a:cxn>
                  <a:cxn ang="0">
                    <a:pos x="333" y="63"/>
                  </a:cxn>
                  <a:cxn ang="0">
                    <a:pos x="346" y="68"/>
                  </a:cxn>
                  <a:cxn ang="0">
                    <a:pos x="360" y="72"/>
                  </a:cxn>
                  <a:cxn ang="0">
                    <a:pos x="374" y="77"/>
                  </a:cxn>
                  <a:cxn ang="0">
                    <a:pos x="388" y="82"/>
                  </a:cxn>
                  <a:cxn ang="0">
                    <a:pos x="402" y="86"/>
                  </a:cxn>
                  <a:cxn ang="0">
                    <a:pos x="415" y="92"/>
                  </a:cxn>
                  <a:cxn ang="0">
                    <a:pos x="429" y="97"/>
                  </a:cxn>
                  <a:cxn ang="0">
                    <a:pos x="443" y="101"/>
                  </a:cxn>
                  <a:cxn ang="0">
                    <a:pos x="457" y="107"/>
                  </a:cxn>
                  <a:cxn ang="0">
                    <a:pos x="471" y="112"/>
                  </a:cxn>
                  <a:cxn ang="0">
                    <a:pos x="485" y="117"/>
                  </a:cxn>
                  <a:cxn ang="0">
                    <a:pos x="498" y="123"/>
                  </a:cxn>
                  <a:cxn ang="0">
                    <a:pos x="511" y="129"/>
                  </a:cxn>
                  <a:cxn ang="0">
                    <a:pos x="525" y="135"/>
                  </a:cxn>
                  <a:cxn ang="0">
                    <a:pos x="535" y="404"/>
                  </a:cxn>
                  <a:cxn ang="0">
                    <a:pos x="524" y="395"/>
                  </a:cxn>
                  <a:cxn ang="0">
                    <a:pos x="511" y="386"/>
                  </a:cxn>
                  <a:cxn ang="0">
                    <a:pos x="497" y="375"/>
                  </a:cxn>
                  <a:cxn ang="0">
                    <a:pos x="482" y="366"/>
                  </a:cxn>
                  <a:cxn ang="0">
                    <a:pos x="466" y="357"/>
                  </a:cxn>
                  <a:cxn ang="0">
                    <a:pos x="450" y="348"/>
                  </a:cxn>
                  <a:cxn ang="0">
                    <a:pos x="434" y="340"/>
                  </a:cxn>
                  <a:cxn ang="0">
                    <a:pos x="419" y="330"/>
                  </a:cxn>
                  <a:cxn ang="0">
                    <a:pos x="403" y="324"/>
                  </a:cxn>
                  <a:cxn ang="0">
                    <a:pos x="389" y="317"/>
                  </a:cxn>
                  <a:cxn ang="0">
                    <a:pos x="376" y="310"/>
                  </a:cxn>
                  <a:cxn ang="0">
                    <a:pos x="365" y="305"/>
                  </a:cxn>
                  <a:cxn ang="0">
                    <a:pos x="356" y="300"/>
                  </a:cxn>
                  <a:cxn ang="0">
                    <a:pos x="349" y="297"/>
                  </a:cxn>
                  <a:cxn ang="0">
                    <a:pos x="344" y="296"/>
                  </a:cxn>
                  <a:cxn ang="0">
                    <a:pos x="343" y="295"/>
                  </a:cxn>
                  <a:cxn ang="0">
                    <a:pos x="348" y="272"/>
                  </a:cxn>
                  <a:cxn ang="0">
                    <a:pos x="350" y="247"/>
                  </a:cxn>
                  <a:cxn ang="0">
                    <a:pos x="351" y="224"/>
                  </a:cxn>
                  <a:cxn ang="0">
                    <a:pos x="353" y="201"/>
                  </a:cxn>
                  <a:cxn ang="0">
                    <a:pos x="336" y="183"/>
                  </a:cxn>
                  <a:cxn ang="0">
                    <a:pos x="316" y="167"/>
                  </a:cxn>
                  <a:cxn ang="0">
                    <a:pos x="298" y="151"/>
                  </a:cxn>
                  <a:cxn ang="0">
                    <a:pos x="278" y="137"/>
                  </a:cxn>
                  <a:cxn ang="0">
                    <a:pos x="258" y="124"/>
                  </a:cxn>
                  <a:cxn ang="0">
                    <a:pos x="237" y="113"/>
                  </a:cxn>
                  <a:cxn ang="0">
                    <a:pos x="215" y="101"/>
                  </a:cxn>
                  <a:cxn ang="0">
                    <a:pos x="193" y="92"/>
                  </a:cxn>
                  <a:cxn ang="0">
                    <a:pos x="171" y="84"/>
                  </a:cxn>
                  <a:cxn ang="0">
                    <a:pos x="148" y="76"/>
                  </a:cxn>
                  <a:cxn ang="0">
                    <a:pos x="125" y="69"/>
                  </a:cxn>
                  <a:cxn ang="0">
                    <a:pos x="101" y="63"/>
                  </a:cxn>
                  <a:cxn ang="0">
                    <a:pos x="78" y="57"/>
                  </a:cxn>
                  <a:cxn ang="0">
                    <a:pos x="54" y="53"/>
                  </a:cxn>
                  <a:cxn ang="0">
                    <a:pos x="30" y="49"/>
                  </a:cxn>
                  <a:cxn ang="0">
                    <a:pos x="5" y="46"/>
                  </a:cxn>
                  <a:cxn ang="0">
                    <a:pos x="11" y="37"/>
                  </a:cxn>
                  <a:cxn ang="0">
                    <a:pos x="9" y="24"/>
                  </a:cxn>
                  <a:cxn ang="0">
                    <a:pos x="3" y="11"/>
                  </a:cxn>
                  <a:cxn ang="0">
                    <a:pos x="0" y="0"/>
                  </a:cxn>
                  <a:cxn ang="0">
                    <a:pos x="94" y="2"/>
                  </a:cxn>
                  <a:cxn ang="0">
                    <a:pos x="305" y="53"/>
                  </a:cxn>
                </a:cxnLst>
                <a:rect l="0" t="0" r="r" b="b"/>
                <a:pathLst>
                  <a:path w="535" h="404">
                    <a:moveTo>
                      <a:pt x="305" y="53"/>
                    </a:moveTo>
                    <a:lnTo>
                      <a:pt x="319" y="57"/>
                    </a:lnTo>
                    <a:lnTo>
                      <a:pt x="333" y="63"/>
                    </a:lnTo>
                    <a:lnTo>
                      <a:pt x="346" y="68"/>
                    </a:lnTo>
                    <a:lnTo>
                      <a:pt x="360" y="72"/>
                    </a:lnTo>
                    <a:lnTo>
                      <a:pt x="374" y="77"/>
                    </a:lnTo>
                    <a:lnTo>
                      <a:pt x="388" y="82"/>
                    </a:lnTo>
                    <a:lnTo>
                      <a:pt x="402" y="86"/>
                    </a:lnTo>
                    <a:lnTo>
                      <a:pt x="415" y="92"/>
                    </a:lnTo>
                    <a:lnTo>
                      <a:pt x="429" y="97"/>
                    </a:lnTo>
                    <a:lnTo>
                      <a:pt x="443" y="101"/>
                    </a:lnTo>
                    <a:lnTo>
                      <a:pt x="457" y="107"/>
                    </a:lnTo>
                    <a:lnTo>
                      <a:pt x="471" y="112"/>
                    </a:lnTo>
                    <a:lnTo>
                      <a:pt x="485" y="117"/>
                    </a:lnTo>
                    <a:lnTo>
                      <a:pt x="498" y="123"/>
                    </a:lnTo>
                    <a:lnTo>
                      <a:pt x="511" y="129"/>
                    </a:lnTo>
                    <a:lnTo>
                      <a:pt x="525" y="135"/>
                    </a:lnTo>
                    <a:lnTo>
                      <a:pt x="535" y="404"/>
                    </a:lnTo>
                    <a:lnTo>
                      <a:pt x="524" y="395"/>
                    </a:lnTo>
                    <a:lnTo>
                      <a:pt x="511" y="386"/>
                    </a:lnTo>
                    <a:lnTo>
                      <a:pt x="497" y="375"/>
                    </a:lnTo>
                    <a:lnTo>
                      <a:pt x="482" y="366"/>
                    </a:lnTo>
                    <a:lnTo>
                      <a:pt x="466" y="357"/>
                    </a:lnTo>
                    <a:lnTo>
                      <a:pt x="450" y="348"/>
                    </a:lnTo>
                    <a:lnTo>
                      <a:pt x="434" y="340"/>
                    </a:lnTo>
                    <a:lnTo>
                      <a:pt x="419" y="330"/>
                    </a:lnTo>
                    <a:lnTo>
                      <a:pt x="403" y="324"/>
                    </a:lnTo>
                    <a:lnTo>
                      <a:pt x="389" y="317"/>
                    </a:lnTo>
                    <a:lnTo>
                      <a:pt x="376" y="310"/>
                    </a:lnTo>
                    <a:lnTo>
                      <a:pt x="365" y="305"/>
                    </a:lnTo>
                    <a:lnTo>
                      <a:pt x="356" y="300"/>
                    </a:lnTo>
                    <a:lnTo>
                      <a:pt x="349" y="297"/>
                    </a:lnTo>
                    <a:lnTo>
                      <a:pt x="344" y="296"/>
                    </a:lnTo>
                    <a:lnTo>
                      <a:pt x="343" y="295"/>
                    </a:lnTo>
                    <a:lnTo>
                      <a:pt x="348" y="272"/>
                    </a:lnTo>
                    <a:lnTo>
                      <a:pt x="350" y="247"/>
                    </a:lnTo>
                    <a:lnTo>
                      <a:pt x="351" y="224"/>
                    </a:lnTo>
                    <a:lnTo>
                      <a:pt x="353" y="201"/>
                    </a:lnTo>
                    <a:lnTo>
                      <a:pt x="336" y="183"/>
                    </a:lnTo>
                    <a:lnTo>
                      <a:pt x="316" y="167"/>
                    </a:lnTo>
                    <a:lnTo>
                      <a:pt x="298" y="151"/>
                    </a:lnTo>
                    <a:lnTo>
                      <a:pt x="278" y="137"/>
                    </a:lnTo>
                    <a:lnTo>
                      <a:pt x="258" y="124"/>
                    </a:lnTo>
                    <a:lnTo>
                      <a:pt x="237" y="113"/>
                    </a:lnTo>
                    <a:lnTo>
                      <a:pt x="215" y="101"/>
                    </a:lnTo>
                    <a:lnTo>
                      <a:pt x="193" y="92"/>
                    </a:lnTo>
                    <a:lnTo>
                      <a:pt x="171" y="84"/>
                    </a:lnTo>
                    <a:lnTo>
                      <a:pt x="148" y="76"/>
                    </a:lnTo>
                    <a:lnTo>
                      <a:pt x="125" y="69"/>
                    </a:lnTo>
                    <a:lnTo>
                      <a:pt x="101" y="63"/>
                    </a:lnTo>
                    <a:lnTo>
                      <a:pt x="78" y="57"/>
                    </a:lnTo>
                    <a:lnTo>
                      <a:pt x="54" y="53"/>
                    </a:lnTo>
                    <a:lnTo>
                      <a:pt x="30" y="49"/>
                    </a:lnTo>
                    <a:lnTo>
                      <a:pt x="5" y="46"/>
                    </a:lnTo>
                    <a:lnTo>
                      <a:pt x="11" y="37"/>
                    </a:lnTo>
                    <a:lnTo>
                      <a:pt x="9" y="24"/>
                    </a:lnTo>
                    <a:lnTo>
                      <a:pt x="3" y="11"/>
                    </a:lnTo>
                    <a:lnTo>
                      <a:pt x="0" y="0"/>
                    </a:lnTo>
                    <a:lnTo>
                      <a:pt x="94" y="2"/>
                    </a:lnTo>
                    <a:lnTo>
                      <a:pt x="305" y="53"/>
                    </a:lnTo>
                    <a:close/>
                  </a:path>
                </a:pathLst>
              </a:custGeom>
              <a:solidFill>
                <a:srgbClr val="BFBFBF"/>
              </a:solidFill>
              <a:ln w="9525">
                <a:noFill/>
                <a:round/>
                <a:headEnd/>
                <a:tailEnd/>
              </a:ln>
            </p:spPr>
            <p:txBody>
              <a:bodyPr/>
              <a:lstStyle/>
              <a:p>
                <a:endParaRPr lang="en-IN"/>
              </a:p>
            </p:txBody>
          </p:sp>
          <p:sp>
            <p:nvSpPr>
              <p:cNvPr id="58423" name="Freeform 55"/>
              <p:cNvSpPr>
                <a:spLocks/>
              </p:cNvSpPr>
              <p:nvPr/>
            </p:nvSpPr>
            <p:spPr bwMode="auto">
              <a:xfrm>
                <a:off x="3984" y="3274"/>
                <a:ext cx="371" cy="250"/>
              </a:xfrm>
              <a:custGeom>
                <a:avLst/>
                <a:gdLst/>
                <a:ahLst/>
                <a:cxnLst>
                  <a:cxn ang="0">
                    <a:pos x="15" y="23"/>
                  </a:cxn>
                  <a:cxn ang="0">
                    <a:pos x="32" y="17"/>
                  </a:cxn>
                  <a:cxn ang="0">
                    <a:pos x="51" y="11"/>
                  </a:cxn>
                  <a:cxn ang="0">
                    <a:pos x="70" y="8"/>
                  </a:cxn>
                  <a:cxn ang="0">
                    <a:pos x="90" y="4"/>
                  </a:cxn>
                  <a:cxn ang="0">
                    <a:pos x="109" y="2"/>
                  </a:cxn>
                  <a:cxn ang="0">
                    <a:pos x="129" y="1"/>
                  </a:cxn>
                  <a:cxn ang="0">
                    <a:pos x="150" y="0"/>
                  </a:cxn>
                  <a:cxn ang="0">
                    <a:pos x="171" y="0"/>
                  </a:cxn>
                  <a:cxn ang="0">
                    <a:pos x="191" y="0"/>
                  </a:cxn>
                  <a:cxn ang="0">
                    <a:pos x="212" y="1"/>
                  </a:cxn>
                  <a:cxn ang="0">
                    <a:pos x="233" y="1"/>
                  </a:cxn>
                  <a:cxn ang="0">
                    <a:pos x="253" y="3"/>
                  </a:cxn>
                  <a:cxn ang="0">
                    <a:pos x="274" y="4"/>
                  </a:cxn>
                  <a:cxn ang="0">
                    <a:pos x="294" y="5"/>
                  </a:cxn>
                  <a:cxn ang="0">
                    <a:pos x="313" y="8"/>
                  </a:cxn>
                  <a:cxn ang="0">
                    <a:pos x="333" y="9"/>
                  </a:cxn>
                  <a:cxn ang="0">
                    <a:pos x="524" y="43"/>
                  </a:cxn>
                  <a:cxn ang="0">
                    <a:pos x="539" y="47"/>
                  </a:cxn>
                  <a:cxn ang="0">
                    <a:pos x="554" y="50"/>
                  </a:cxn>
                  <a:cxn ang="0">
                    <a:pos x="570" y="55"/>
                  </a:cxn>
                  <a:cxn ang="0">
                    <a:pos x="585" y="61"/>
                  </a:cxn>
                  <a:cxn ang="0">
                    <a:pos x="599" y="65"/>
                  </a:cxn>
                  <a:cxn ang="0">
                    <a:pos x="614" y="72"/>
                  </a:cxn>
                  <a:cxn ang="0">
                    <a:pos x="629" y="78"/>
                  </a:cxn>
                  <a:cxn ang="0">
                    <a:pos x="643" y="86"/>
                  </a:cxn>
                  <a:cxn ang="0">
                    <a:pos x="657" y="93"/>
                  </a:cxn>
                  <a:cxn ang="0">
                    <a:pos x="669" y="102"/>
                  </a:cxn>
                  <a:cxn ang="0">
                    <a:pos x="683" y="111"/>
                  </a:cxn>
                  <a:cxn ang="0">
                    <a:pos x="696" y="121"/>
                  </a:cxn>
                  <a:cxn ang="0">
                    <a:pos x="707" y="131"/>
                  </a:cxn>
                  <a:cxn ang="0">
                    <a:pos x="720" y="142"/>
                  </a:cxn>
                  <a:cxn ang="0">
                    <a:pos x="732" y="154"/>
                  </a:cxn>
                  <a:cxn ang="0">
                    <a:pos x="742" y="167"/>
                  </a:cxn>
                  <a:cxn ang="0">
                    <a:pos x="679" y="500"/>
                  </a:cxn>
                  <a:cxn ang="0">
                    <a:pos x="653" y="466"/>
                  </a:cxn>
                  <a:cxn ang="0">
                    <a:pos x="627" y="435"/>
                  </a:cxn>
                  <a:cxn ang="0">
                    <a:pos x="599" y="406"/>
                  </a:cxn>
                  <a:cxn ang="0">
                    <a:pos x="570" y="380"/>
                  </a:cxn>
                  <a:cxn ang="0">
                    <a:pos x="541" y="354"/>
                  </a:cxn>
                  <a:cxn ang="0">
                    <a:pos x="510" y="331"/>
                  </a:cxn>
                  <a:cxn ang="0">
                    <a:pos x="479" y="309"/>
                  </a:cxn>
                  <a:cxn ang="0">
                    <a:pos x="448" y="289"/>
                  </a:cxn>
                  <a:cxn ang="0">
                    <a:pos x="416" y="270"/>
                  </a:cxn>
                  <a:cxn ang="0">
                    <a:pos x="382" y="253"/>
                  </a:cxn>
                  <a:cxn ang="0">
                    <a:pos x="349" y="237"/>
                  </a:cxn>
                  <a:cxn ang="0">
                    <a:pos x="315" y="222"/>
                  </a:cxn>
                  <a:cxn ang="0">
                    <a:pos x="280" y="207"/>
                  </a:cxn>
                  <a:cxn ang="0">
                    <a:pos x="244" y="194"/>
                  </a:cxn>
                  <a:cxn ang="0">
                    <a:pos x="210" y="182"/>
                  </a:cxn>
                  <a:cxn ang="0">
                    <a:pos x="174" y="169"/>
                  </a:cxn>
                  <a:cxn ang="0">
                    <a:pos x="154" y="165"/>
                  </a:cxn>
                  <a:cxn ang="0">
                    <a:pos x="136" y="161"/>
                  </a:cxn>
                  <a:cxn ang="0">
                    <a:pos x="118" y="156"/>
                  </a:cxn>
                  <a:cxn ang="0">
                    <a:pos x="99" y="152"/>
                  </a:cxn>
                  <a:cxn ang="0">
                    <a:pos x="80" y="148"/>
                  </a:cxn>
                  <a:cxn ang="0">
                    <a:pos x="56" y="146"/>
                  </a:cxn>
                  <a:cxn ang="0">
                    <a:pos x="31" y="146"/>
                  </a:cxn>
                  <a:cxn ang="0">
                    <a:pos x="0" y="148"/>
                  </a:cxn>
                  <a:cxn ang="0">
                    <a:pos x="15" y="23"/>
                  </a:cxn>
                </a:cxnLst>
                <a:rect l="0" t="0" r="r" b="b"/>
                <a:pathLst>
                  <a:path w="742" h="500">
                    <a:moveTo>
                      <a:pt x="15" y="23"/>
                    </a:moveTo>
                    <a:lnTo>
                      <a:pt x="32" y="17"/>
                    </a:lnTo>
                    <a:lnTo>
                      <a:pt x="51" y="11"/>
                    </a:lnTo>
                    <a:lnTo>
                      <a:pt x="70" y="8"/>
                    </a:lnTo>
                    <a:lnTo>
                      <a:pt x="90" y="4"/>
                    </a:lnTo>
                    <a:lnTo>
                      <a:pt x="109" y="2"/>
                    </a:lnTo>
                    <a:lnTo>
                      <a:pt x="129" y="1"/>
                    </a:lnTo>
                    <a:lnTo>
                      <a:pt x="150" y="0"/>
                    </a:lnTo>
                    <a:lnTo>
                      <a:pt x="171" y="0"/>
                    </a:lnTo>
                    <a:lnTo>
                      <a:pt x="191" y="0"/>
                    </a:lnTo>
                    <a:lnTo>
                      <a:pt x="212" y="1"/>
                    </a:lnTo>
                    <a:lnTo>
                      <a:pt x="233" y="1"/>
                    </a:lnTo>
                    <a:lnTo>
                      <a:pt x="253" y="3"/>
                    </a:lnTo>
                    <a:lnTo>
                      <a:pt x="274" y="4"/>
                    </a:lnTo>
                    <a:lnTo>
                      <a:pt x="294" y="5"/>
                    </a:lnTo>
                    <a:lnTo>
                      <a:pt x="313" y="8"/>
                    </a:lnTo>
                    <a:lnTo>
                      <a:pt x="333" y="9"/>
                    </a:lnTo>
                    <a:lnTo>
                      <a:pt x="524" y="43"/>
                    </a:lnTo>
                    <a:lnTo>
                      <a:pt x="539" y="47"/>
                    </a:lnTo>
                    <a:lnTo>
                      <a:pt x="554" y="50"/>
                    </a:lnTo>
                    <a:lnTo>
                      <a:pt x="570" y="55"/>
                    </a:lnTo>
                    <a:lnTo>
                      <a:pt x="585" y="61"/>
                    </a:lnTo>
                    <a:lnTo>
                      <a:pt x="599" y="65"/>
                    </a:lnTo>
                    <a:lnTo>
                      <a:pt x="614" y="72"/>
                    </a:lnTo>
                    <a:lnTo>
                      <a:pt x="629" y="78"/>
                    </a:lnTo>
                    <a:lnTo>
                      <a:pt x="643" y="86"/>
                    </a:lnTo>
                    <a:lnTo>
                      <a:pt x="657" y="93"/>
                    </a:lnTo>
                    <a:lnTo>
                      <a:pt x="669" y="102"/>
                    </a:lnTo>
                    <a:lnTo>
                      <a:pt x="683" y="111"/>
                    </a:lnTo>
                    <a:lnTo>
                      <a:pt x="696" y="121"/>
                    </a:lnTo>
                    <a:lnTo>
                      <a:pt x="707" y="131"/>
                    </a:lnTo>
                    <a:lnTo>
                      <a:pt x="720" y="142"/>
                    </a:lnTo>
                    <a:lnTo>
                      <a:pt x="732" y="154"/>
                    </a:lnTo>
                    <a:lnTo>
                      <a:pt x="742" y="167"/>
                    </a:lnTo>
                    <a:lnTo>
                      <a:pt x="679" y="500"/>
                    </a:lnTo>
                    <a:lnTo>
                      <a:pt x="653" y="466"/>
                    </a:lnTo>
                    <a:lnTo>
                      <a:pt x="627" y="435"/>
                    </a:lnTo>
                    <a:lnTo>
                      <a:pt x="599" y="406"/>
                    </a:lnTo>
                    <a:lnTo>
                      <a:pt x="570" y="380"/>
                    </a:lnTo>
                    <a:lnTo>
                      <a:pt x="541" y="354"/>
                    </a:lnTo>
                    <a:lnTo>
                      <a:pt x="510" y="331"/>
                    </a:lnTo>
                    <a:lnTo>
                      <a:pt x="479" y="309"/>
                    </a:lnTo>
                    <a:lnTo>
                      <a:pt x="448" y="289"/>
                    </a:lnTo>
                    <a:lnTo>
                      <a:pt x="416" y="270"/>
                    </a:lnTo>
                    <a:lnTo>
                      <a:pt x="382" y="253"/>
                    </a:lnTo>
                    <a:lnTo>
                      <a:pt x="349" y="237"/>
                    </a:lnTo>
                    <a:lnTo>
                      <a:pt x="315" y="222"/>
                    </a:lnTo>
                    <a:lnTo>
                      <a:pt x="280" y="207"/>
                    </a:lnTo>
                    <a:lnTo>
                      <a:pt x="244" y="194"/>
                    </a:lnTo>
                    <a:lnTo>
                      <a:pt x="210" y="182"/>
                    </a:lnTo>
                    <a:lnTo>
                      <a:pt x="174" y="169"/>
                    </a:lnTo>
                    <a:lnTo>
                      <a:pt x="154" y="165"/>
                    </a:lnTo>
                    <a:lnTo>
                      <a:pt x="136" y="161"/>
                    </a:lnTo>
                    <a:lnTo>
                      <a:pt x="118" y="156"/>
                    </a:lnTo>
                    <a:lnTo>
                      <a:pt x="99" y="152"/>
                    </a:lnTo>
                    <a:lnTo>
                      <a:pt x="80" y="148"/>
                    </a:lnTo>
                    <a:lnTo>
                      <a:pt x="56" y="146"/>
                    </a:lnTo>
                    <a:lnTo>
                      <a:pt x="31" y="146"/>
                    </a:lnTo>
                    <a:lnTo>
                      <a:pt x="0" y="148"/>
                    </a:lnTo>
                    <a:lnTo>
                      <a:pt x="15" y="23"/>
                    </a:lnTo>
                    <a:close/>
                  </a:path>
                </a:pathLst>
              </a:custGeom>
              <a:solidFill>
                <a:srgbClr val="A5B7C9"/>
              </a:solidFill>
              <a:ln w="9525">
                <a:noFill/>
                <a:round/>
                <a:headEnd/>
                <a:tailEnd/>
              </a:ln>
            </p:spPr>
            <p:txBody>
              <a:bodyPr/>
              <a:lstStyle/>
              <a:p>
                <a:endParaRPr lang="en-IN"/>
              </a:p>
            </p:txBody>
          </p:sp>
          <p:sp>
            <p:nvSpPr>
              <p:cNvPr id="58424" name="Freeform 56"/>
              <p:cNvSpPr>
                <a:spLocks/>
              </p:cNvSpPr>
              <p:nvPr/>
            </p:nvSpPr>
            <p:spPr bwMode="auto">
              <a:xfrm>
                <a:off x="4337" y="3410"/>
                <a:ext cx="119" cy="109"/>
              </a:xfrm>
              <a:custGeom>
                <a:avLst/>
                <a:gdLst/>
                <a:ahLst/>
                <a:cxnLst>
                  <a:cxn ang="0">
                    <a:pos x="239" y="132"/>
                  </a:cxn>
                  <a:cxn ang="0">
                    <a:pos x="224" y="136"/>
                  </a:cxn>
                  <a:cxn ang="0">
                    <a:pos x="208" y="140"/>
                  </a:cxn>
                  <a:cxn ang="0">
                    <a:pos x="193" y="144"/>
                  </a:cxn>
                  <a:cxn ang="0">
                    <a:pos x="176" y="149"/>
                  </a:cxn>
                  <a:cxn ang="0">
                    <a:pos x="161" y="154"/>
                  </a:cxn>
                  <a:cxn ang="0">
                    <a:pos x="147" y="158"/>
                  </a:cxn>
                  <a:cxn ang="0">
                    <a:pos x="132" y="163"/>
                  </a:cxn>
                  <a:cxn ang="0">
                    <a:pos x="117" y="168"/>
                  </a:cxn>
                  <a:cxn ang="0">
                    <a:pos x="102" y="173"/>
                  </a:cxn>
                  <a:cxn ang="0">
                    <a:pos x="87" y="179"/>
                  </a:cxn>
                  <a:cxn ang="0">
                    <a:pos x="72" y="185"/>
                  </a:cxn>
                  <a:cxn ang="0">
                    <a:pos x="58" y="191"/>
                  </a:cxn>
                  <a:cxn ang="0">
                    <a:pos x="43" y="196"/>
                  </a:cxn>
                  <a:cxn ang="0">
                    <a:pos x="29" y="203"/>
                  </a:cxn>
                  <a:cxn ang="0">
                    <a:pos x="14" y="210"/>
                  </a:cxn>
                  <a:cxn ang="0">
                    <a:pos x="0" y="218"/>
                  </a:cxn>
                  <a:cxn ang="0">
                    <a:pos x="44" y="0"/>
                  </a:cxn>
                  <a:cxn ang="0">
                    <a:pos x="57" y="6"/>
                  </a:cxn>
                  <a:cxn ang="0">
                    <a:pos x="70" y="13"/>
                  </a:cxn>
                  <a:cxn ang="0">
                    <a:pos x="83" y="19"/>
                  </a:cxn>
                  <a:cxn ang="0">
                    <a:pos x="97" y="25"/>
                  </a:cxn>
                  <a:cxn ang="0">
                    <a:pos x="111" y="32"/>
                  </a:cxn>
                  <a:cxn ang="0">
                    <a:pos x="123" y="38"/>
                  </a:cxn>
                  <a:cxn ang="0">
                    <a:pos x="137" y="45"/>
                  </a:cxn>
                  <a:cxn ang="0">
                    <a:pos x="150" y="52"/>
                  </a:cxn>
                  <a:cxn ang="0">
                    <a:pos x="163" y="60"/>
                  </a:cxn>
                  <a:cxn ang="0">
                    <a:pos x="175" y="68"/>
                  </a:cxn>
                  <a:cxn ang="0">
                    <a:pos x="187" y="76"/>
                  </a:cxn>
                  <a:cxn ang="0">
                    <a:pos x="198" y="87"/>
                  </a:cxn>
                  <a:cxn ang="0">
                    <a:pos x="210" y="96"/>
                  </a:cxn>
                  <a:cxn ang="0">
                    <a:pos x="220" y="108"/>
                  </a:cxn>
                  <a:cxn ang="0">
                    <a:pos x="229" y="119"/>
                  </a:cxn>
                  <a:cxn ang="0">
                    <a:pos x="239" y="132"/>
                  </a:cxn>
                </a:cxnLst>
                <a:rect l="0" t="0" r="r" b="b"/>
                <a:pathLst>
                  <a:path w="239" h="218">
                    <a:moveTo>
                      <a:pt x="239" y="132"/>
                    </a:moveTo>
                    <a:lnTo>
                      <a:pt x="224" y="136"/>
                    </a:lnTo>
                    <a:lnTo>
                      <a:pt x="208" y="140"/>
                    </a:lnTo>
                    <a:lnTo>
                      <a:pt x="193" y="144"/>
                    </a:lnTo>
                    <a:lnTo>
                      <a:pt x="176" y="149"/>
                    </a:lnTo>
                    <a:lnTo>
                      <a:pt x="161" y="154"/>
                    </a:lnTo>
                    <a:lnTo>
                      <a:pt x="147" y="158"/>
                    </a:lnTo>
                    <a:lnTo>
                      <a:pt x="132" y="163"/>
                    </a:lnTo>
                    <a:lnTo>
                      <a:pt x="117" y="168"/>
                    </a:lnTo>
                    <a:lnTo>
                      <a:pt x="102" y="173"/>
                    </a:lnTo>
                    <a:lnTo>
                      <a:pt x="87" y="179"/>
                    </a:lnTo>
                    <a:lnTo>
                      <a:pt x="72" y="185"/>
                    </a:lnTo>
                    <a:lnTo>
                      <a:pt x="58" y="191"/>
                    </a:lnTo>
                    <a:lnTo>
                      <a:pt x="43" y="196"/>
                    </a:lnTo>
                    <a:lnTo>
                      <a:pt x="29" y="203"/>
                    </a:lnTo>
                    <a:lnTo>
                      <a:pt x="14" y="210"/>
                    </a:lnTo>
                    <a:lnTo>
                      <a:pt x="0" y="218"/>
                    </a:lnTo>
                    <a:lnTo>
                      <a:pt x="44" y="0"/>
                    </a:lnTo>
                    <a:lnTo>
                      <a:pt x="57" y="6"/>
                    </a:lnTo>
                    <a:lnTo>
                      <a:pt x="70" y="13"/>
                    </a:lnTo>
                    <a:lnTo>
                      <a:pt x="83" y="19"/>
                    </a:lnTo>
                    <a:lnTo>
                      <a:pt x="97" y="25"/>
                    </a:lnTo>
                    <a:lnTo>
                      <a:pt x="111" y="32"/>
                    </a:lnTo>
                    <a:lnTo>
                      <a:pt x="123" y="38"/>
                    </a:lnTo>
                    <a:lnTo>
                      <a:pt x="137" y="45"/>
                    </a:lnTo>
                    <a:lnTo>
                      <a:pt x="150" y="52"/>
                    </a:lnTo>
                    <a:lnTo>
                      <a:pt x="163" y="60"/>
                    </a:lnTo>
                    <a:lnTo>
                      <a:pt x="175" y="68"/>
                    </a:lnTo>
                    <a:lnTo>
                      <a:pt x="187" y="76"/>
                    </a:lnTo>
                    <a:lnTo>
                      <a:pt x="198" y="87"/>
                    </a:lnTo>
                    <a:lnTo>
                      <a:pt x="210" y="96"/>
                    </a:lnTo>
                    <a:lnTo>
                      <a:pt x="220" y="108"/>
                    </a:lnTo>
                    <a:lnTo>
                      <a:pt x="229" y="119"/>
                    </a:lnTo>
                    <a:lnTo>
                      <a:pt x="239" y="132"/>
                    </a:lnTo>
                    <a:close/>
                  </a:path>
                </a:pathLst>
              </a:custGeom>
              <a:solidFill>
                <a:srgbClr val="A5B7C9"/>
              </a:solidFill>
              <a:ln w="9525">
                <a:noFill/>
                <a:round/>
                <a:headEnd/>
                <a:tailEnd/>
              </a:ln>
            </p:spPr>
            <p:txBody>
              <a:bodyPr/>
              <a:lstStyle/>
              <a:p>
                <a:endParaRPr lang="en-IN"/>
              </a:p>
            </p:txBody>
          </p:sp>
          <p:sp>
            <p:nvSpPr>
              <p:cNvPr id="58425" name="Freeform 57"/>
              <p:cNvSpPr>
                <a:spLocks/>
              </p:cNvSpPr>
              <p:nvPr/>
            </p:nvSpPr>
            <p:spPr bwMode="auto">
              <a:xfrm>
                <a:off x="4024" y="3815"/>
                <a:ext cx="237" cy="203"/>
              </a:xfrm>
              <a:custGeom>
                <a:avLst/>
                <a:gdLst/>
                <a:ahLst/>
                <a:cxnLst>
                  <a:cxn ang="0">
                    <a:pos x="433" y="312"/>
                  </a:cxn>
                  <a:cxn ang="0">
                    <a:pos x="390" y="290"/>
                  </a:cxn>
                  <a:cxn ang="0">
                    <a:pos x="346" y="271"/>
                  </a:cxn>
                  <a:cxn ang="0">
                    <a:pos x="300" y="256"/>
                  </a:cxn>
                  <a:cxn ang="0">
                    <a:pos x="254" y="244"/>
                  </a:cxn>
                  <a:cxn ang="0">
                    <a:pos x="218" y="223"/>
                  </a:cxn>
                  <a:cxn ang="0">
                    <a:pos x="192" y="182"/>
                  </a:cxn>
                  <a:cxn ang="0">
                    <a:pos x="127" y="144"/>
                  </a:cxn>
                  <a:cxn ang="0">
                    <a:pos x="77" y="95"/>
                  </a:cxn>
                  <a:cxn ang="0">
                    <a:pos x="94" y="41"/>
                  </a:cxn>
                  <a:cxn ang="0">
                    <a:pos x="80" y="6"/>
                  </a:cxn>
                  <a:cxn ang="0">
                    <a:pos x="62" y="0"/>
                  </a:cxn>
                  <a:cxn ang="0">
                    <a:pos x="43" y="6"/>
                  </a:cxn>
                  <a:cxn ang="0">
                    <a:pos x="16" y="42"/>
                  </a:cxn>
                  <a:cxn ang="0">
                    <a:pos x="17" y="119"/>
                  </a:cxn>
                  <a:cxn ang="0">
                    <a:pos x="72" y="186"/>
                  </a:cxn>
                  <a:cxn ang="0">
                    <a:pos x="89" y="204"/>
                  </a:cxn>
                  <a:cxn ang="0">
                    <a:pos x="70" y="206"/>
                  </a:cxn>
                  <a:cxn ang="0">
                    <a:pos x="59" y="206"/>
                  </a:cxn>
                  <a:cxn ang="0">
                    <a:pos x="33" y="223"/>
                  </a:cxn>
                  <a:cxn ang="0">
                    <a:pos x="34" y="257"/>
                  </a:cxn>
                  <a:cxn ang="0">
                    <a:pos x="58" y="271"/>
                  </a:cxn>
                  <a:cxn ang="0">
                    <a:pos x="85" y="277"/>
                  </a:cxn>
                  <a:cxn ang="0">
                    <a:pos x="134" y="287"/>
                  </a:cxn>
                  <a:cxn ang="0">
                    <a:pos x="197" y="301"/>
                  </a:cxn>
                  <a:cxn ang="0">
                    <a:pos x="259" y="316"/>
                  </a:cxn>
                  <a:cxn ang="0">
                    <a:pos x="309" y="331"/>
                  </a:cxn>
                  <a:cxn ang="0">
                    <a:pos x="258" y="329"/>
                  </a:cxn>
                  <a:cxn ang="0">
                    <a:pos x="206" y="326"/>
                  </a:cxn>
                  <a:cxn ang="0">
                    <a:pos x="155" y="323"/>
                  </a:cxn>
                  <a:cxn ang="0">
                    <a:pos x="103" y="318"/>
                  </a:cxn>
                  <a:cxn ang="0">
                    <a:pos x="52" y="312"/>
                  </a:cxn>
                  <a:cxn ang="0">
                    <a:pos x="23" y="309"/>
                  </a:cxn>
                  <a:cxn ang="0">
                    <a:pos x="6" y="320"/>
                  </a:cxn>
                  <a:cxn ang="0">
                    <a:pos x="0" y="337"/>
                  </a:cxn>
                  <a:cxn ang="0">
                    <a:pos x="17" y="370"/>
                  </a:cxn>
                  <a:cxn ang="0">
                    <a:pos x="78" y="382"/>
                  </a:cxn>
                  <a:cxn ang="0">
                    <a:pos x="150" y="390"/>
                  </a:cxn>
                  <a:cxn ang="0">
                    <a:pos x="223" y="394"/>
                  </a:cxn>
                  <a:cxn ang="0">
                    <a:pos x="297" y="398"/>
                  </a:cxn>
                  <a:cxn ang="0">
                    <a:pos x="370" y="401"/>
                  </a:cxn>
                  <a:cxn ang="0">
                    <a:pos x="442" y="405"/>
                  </a:cxn>
                  <a:cxn ang="0">
                    <a:pos x="471" y="376"/>
                  </a:cxn>
                  <a:cxn ang="0">
                    <a:pos x="468" y="346"/>
                  </a:cxn>
                </a:cxnLst>
                <a:rect l="0" t="0" r="r" b="b"/>
                <a:pathLst>
                  <a:path w="474" h="406">
                    <a:moveTo>
                      <a:pt x="460" y="328"/>
                    </a:moveTo>
                    <a:lnTo>
                      <a:pt x="446" y="320"/>
                    </a:lnTo>
                    <a:lnTo>
                      <a:pt x="433" y="312"/>
                    </a:lnTo>
                    <a:lnTo>
                      <a:pt x="419" y="303"/>
                    </a:lnTo>
                    <a:lnTo>
                      <a:pt x="405" y="297"/>
                    </a:lnTo>
                    <a:lnTo>
                      <a:pt x="390" y="290"/>
                    </a:lnTo>
                    <a:lnTo>
                      <a:pt x="376" y="284"/>
                    </a:lnTo>
                    <a:lnTo>
                      <a:pt x="361" y="277"/>
                    </a:lnTo>
                    <a:lnTo>
                      <a:pt x="346" y="271"/>
                    </a:lnTo>
                    <a:lnTo>
                      <a:pt x="331" y="267"/>
                    </a:lnTo>
                    <a:lnTo>
                      <a:pt x="315" y="261"/>
                    </a:lnTo>
                    <a:lnTo>
                      <a:pt x="300" y="256"/>
                    </a:lnTo>
                    <a:lnTo>
                      <a:pt x="285" y="252"/>
                    </a:lnTo>
                    <a:lnTo>
                      <a:pt x="269" y="247"/>
                    </a:lnTo>
                    <a:lnTo>
                      <a:pt x="254" y="244"/>
                    </a:lnTo>
                    <a:lnTo>
                      <a:pt x="238" y="239"/>
                    </a:lnTo>
                    <a:lnTo>
                      <a:pt x="223" y="235"/>
                    </a:lnTo>
                    <a:lnTo>
                      <a:pt x="218" y="223"/>
                    </a:lnTo>
                    <a:lnTo>
                      <a:pt x="208" y="206"/>
                    </a:lnTo>
                    <a:lnTo>
                      <a:pt x="197" y="189"/>
                    </a:lnTo>
                    <a:lnTo>
                      <a:pt x="192" y="182"/>
                    </a:lnTo>
                    <a:lnTo>
                      <a:pt x="173" y="171"/>
                    </a:lnTo>
                    <a:lnTo>
                      <a:pt x="152" y="158"/>
                    </a:lnTo>
                    <a:lnTo>
                      <a:pt x="127" y="144"/>
                    </a:lnTo>
                    <a:lnTo>
                      <a:pt x="105" y="130"/>
                    </a:lnTo>
                    <a:lnTo>
                      <a:pt x="87" y="113"/>
                    </a:lnTo>
                    <a:lnTo>
                      <a:pt x="77" y="95"/>
                    </a:lnTo>
                    <a:lnTo>
                      <a:pt x="76" y="75"/>
                    </a:lnTo>
                    <a:lnTo>
                      <a:pt x="88" y="53"/>
                    </a:lnTo>
                    <a:lnTo>
                      <a:pt x="94" y="41"/>
                    </a:lnTo>
                    <a:lnTo>
                      <a:pt x="94" y="28"/>
                    </a:lnTo>
                    <a:lnTo>
                      <a:pt x="89" y="15"/>
                    </a:lnTo>
                    <a:lnTo>
                      <a:pt x="80" y="6"/>
                    </a:lnTo>
                    <a:lnTo>
                      <a:pt x="74" y="3"/>
                    </a:lnTo>
                    <a:lnTo>
                      <a:pt x="69" y="2"/>
                    </a:lnTo>
                    <a:lnTo>
                      <a:pt x="62" y="0"/>
                    </a:lnTo>
                    <a:lnTo>
                      <a:pt x="56" y="2"/>
                    </a:lnTo>
                    <a:lnTo>
                      <a:pt x="49" y="3"/>
                    </a:lnTo>
                    <a:lnTo>
                      <a:pt x="43" y="6"/>
                    </a:lnTo>
                    <a:lnTo>
                      <a:pt x="39" y="11"/>
                    </a:lnTo>
                    <a:lnTo>
                      <a:pt x="34" y="15"/>
                    </a:lnTo>
                    <a:lnTo>
                      <a:pt x="16" y="42"/>
                    </a:lnTo>
                    <a:lnTo>
                      <a:pt x="8" y="68"/>
                    </a:lnTo>
                    <a:lnTo>
                      <a:pt x="8" y="95"/>
                    </a:lnTo>
                    <a:lnTo>
                      <a:pt x="17" y="119"/>
                    </a:lnTo>
                    <a:lnTo>
                      <a:pt x="31" y="143"/>
                    </a:lnTo>
                    <a:lnTo>
                      <a:pt x="50" y="165"/>
                    </a:lnTo>
                    <a:lnTo>
                      <a:pt x="72" y="186"/>
                    </a:lnTo>
                    <a:lnTo>
                      <a:pt x="96" y="204"/>
                    </a:lnTo>
                    <a:lnTo>
                      <a:pt x="94" y="204"/>
                    </a:lnTo>
                    <a:lnTo>
                      <a:pt x="89" y="204"/>
                    </a:lnTo>
                    <a:lnTo>
                      <a:pt x="84" y="204"/>
                    </a:lnTo>
                    <a:lnTo>
                      <a:pt x="77" y="204"/>
                    </a:lnTo>
                    <a:lnTo>
                      <a:pt x="70" y="206"/>
                    </a:lnTo>
                    <a:lnTo>
                      <a:pt x="65" y="206"/>
                    </a:lnTo>
                    <a:lnTo>
                      <a:pt x="61" y="206"/>
                    </a:lnTo>
                    <a:lnTo>
                      <a:pt x="59" y="206"/>
                    </a:lnTo>
                    <a:lnTo>
                      <a:pt x="49" y="208"/>
                    </a:lnTo>
                    <a:lnTo>
                      <a:pt x="40" y="214"/>
                    </a:lnTo>
                    <a:lnTo>
                      <a:pt x="33" y="223"/>
                    </a:lnTo>
                    <a:lnTo>
                      <a:pt x="29" y="233"/>
                    </a:lnTo>
                    <a:lnTo>
                      <a:pt x="29" y="246"/>
                    </a:lnTo>
                    <a:lnTo>
                      <a:pt x="34" y="257"/>
                    </a:lnTo>
                    <a:lnTo>
                      <a:pt x="43" y="267"/>
                    </a:lnTo>
                    <a:lnTo>
                      <a:pt x="56" y="271"/>
                    </a:lnTo>
                    <a:lnTo>
                      <a:pt x="58" y="271"/>
                    </a:lnTo>
                    <a:lnTo>
                      <a:pt x="64" y="272"/>
                    </a:lnTo>
                    <a:lnTo>
                      <a:pt x="73" y="275"/>
                    </a:lnTo>
                    <a:lnTo>
                      <a:pt x="85" y="277"/>
                    </a:lnTo>
                    <a:lnTo>
                      <a:pt x="100" y="280"/>
                    </a:lnTo>
                    <a:lnTo>
                      <a:pt x="116" y="284"/>
                    </a:lnTo>
                    <a:lnTo>
                      <a:pt x="134" y="287"/>
                    </a:lnTo>
                    <a:lnTo>
                      <a:pt x="155" y="292"/>
                    </a:lnTo>
                    <a:lnTo>
                      <a:pt x="176" y="297"/>
                    </a:lnTo>
                    <a:lnTo>
                      <a:pt x="197" y="301"/>
                    </a:lnTo>
                    <a:lnTo>
                      <a:pt x="217" y="306"/>
                    </a:lnTo>
                    <a:lnTo>
                      <a:pt x="238" y="312"/>
                    </a:lnTo>
                    <a:lnTo>
                      <a:pt x="259" y="316"/>
                    </a:lnTo>
                    <a:lnTo>
                      <a:pt x="277" y="321"/>
                    </a:lnTo>
                    <a:lnTo>
                      <a:pt x="294" y="326"/>
                    </a:lnTo>
                    <a:lnTo>
                      <a:pt x="309" y="331"/>
                    </a:lnTo>
                    <a:lnTo>
                      <a:pt x="292" y="330"/>
                    </a:lnTo>
                    <a:lnTo>
                      <a:pt x="275" y="330"/>
                    </a:lnTo>
                    <a:lnTo>
                      <a:pt x="258" y="329"/>
                    </a:lnTo>
                    <a:lnTo>
                      <a:pt x="240" y="328"/>
                    </a:lnTo>
                    <a:lnTo>
                      <a:pt x="223" y="328"/>
                    </a:lnTo>
                    <a:lnTo>
                      <a:pt x="206" y="326"/>
                    </a:lnTo>
                    <a:lnTo>
                      <a:pt x="188" y="325"/>
                    </a:lnTo>
                    <a:lnTo>
                      <a:pt x="172" y="324"/>
                    </a:lnTo>
                    <a:lnTo>
                      <a:pt x="155" y="323"/>
                    </a:lnTo>
                    <a:lnTo>
                      <a:pt x="138" y="322"/>
                    </a:lnTo>
                    <a:lnTo>
                      <a:pt x="120" y="320"/>
                    </a:lnTo>
                    <a:lnTo>
                      <a:pt x="103" y="318"/>
                    </a:lnTo>
                    <a:lnTo>
                      <a:pt x="86" y="316"/>
                    </a:lnTo>
                    <a:lnTo>
                      <a:pt x="70" y="314"/>
                    </a:lnTo>
                    <a:lnTo>
                      <a:pt x="52" y="312"/>
                    </a:lnTo>
                    <a:lnTo>
                      <a:pt x="35" y="308"/>
                    </a:lnTo>
                    <a:lnTo>
                      <a:pt x="28" y="308"/>
                    </a:lnTo>
                    <a:lnTo>
                      <a:pt x="23" y="309"/>
                    </a:lnTo>
                    <a:lnTo>
                      <a:pt x="16" y="312"/>
                    </a:lnTo>
                    <a:lnTo>
                      <a:pt x="11" y="315"/>
                    </a:lnTo>
                    <a:lnTo>
                      <a:pt x="6" y="320"/>
                    </a:lnTo>
                    <a:lnTo>
                      <a:pt x="3" y="324"/>
                    </a:lnTo>
                    <a:lnTo>
                      <a:pt x="1" y="331"/>
                    </a:lnTo>
                    <a:lnTo>
                      <a:pt x="0" y="337"/>
                    </a:lnTo>
                    <a:lnTo>
                      <a:pt x="1" y="351"/>
                    </a:lnTo>
                    <a:lnTo>
                      <a:pt x="6" y="362"/>
                    </a:lnTo>
                    <a:lnTo>
                      <a:pt x="17" y="370"/>
                    </a:lnTo>
                    <a:lnTo>
                      <a:pt x="29" y="374"/>
                    </a:lnTo>
                    <a:lnTo>
                      <a:pt x="54" y="378"/>
                    </a:lnTo>
                    <a:lnTo>
                      <a:pt x="78" y="382"/>
                    </a:lnTo>
                    <a:lnTo>
                      <a:pt x="102" y="384"/>
                    </a:lnTo>
                    <a:lnTo>
                      <a:pt x="126" y="388"/>
                    </a:lnTo>
                    <a:lnTo>
                      <a:pt x="150" y="390"/>
                    </a:lnTo>
                    <a:lnTo>
                      <a:pt x="175" y="391"/>
                    </a:lnTo>
                    <a:lnTo>
                      <a:pt x="199" y="393"/>
                    </a:lnTo>
                    <a:lnTo>
                      <a:pt x="223" y="394"/>
                    </a:lnTo>
                    <a:lnTo>
                      <a:pt x="247" y="396"/>
                    </a:lnTo>
                    <a:lnTo>
                      <a:pt x="273" y="397"/>
                    </a:lnTo>
                    <a:lnTo>
                      <a:pt x="297" y="398"/>
                    </a:lnTo>
                    <a:lnTo>
                      <a:pt x="321" y="399"/>
                    </a:lnTo>
                    <a:lnTo>
                      <a:pt x="345" y="400"/>
                    </a:lnTo>
                    <a:lnTo>
                      <a:pt x="370" y="401"/>
                    </a:lnTo>
                    <a:lnTo>
                      <a:pt x="395" y="404"/>
                    </a:lnTo>
                    <a:lnTo>
                      <a:pt x="419" y="406"/>
                    </a:lnTo>
                    <a:lnTo>
                      <a:pt x="442" y="405"/>
                    </a:lnTo>
                    <a:lnTo>
                      <a:pt x="452" y="399"/>
                    </a:lnTo>
                    <a:lnTo>
                      <a:pt x="464" y="388"/>
                    </a:lnTo>
                    <a:lnTo>
                      <a:pt x="471" y="376"/>
                    </a:lnTo>
                    <a:lnTo>
                      <a:pt x="474" y="370"/>
                    </a:lnTo>
                    <a:lnTo>
                      <a:pt x="473" y="360"/>
                    </a:lnTo>
                    <a:lnTo>
                      <a:pt x="468" y="346"/>
                    </a:lnTo>
                    <a:lnTo>
                      <a:pt x="463" y="333"/>
                    </a:lnTo>
                    <a:lnTo>
                      <a:pt x="460" y="328"/>
                    </a:lnTo>
                    <a:close/>
                  </a:path>
                </a:pathLst>
              </a:custGeom>
              <a:solidFill>
                <a:srgbClr val="BFBFBF"/>
              </a:solidFill>
              <a:ln w="9525">
                <a:noFill/>
                <a:round/>
                <a:headEnd/>
                <a:tailEnd/>
              </a:ln>
            </p:spPr>
            <p:txBody>
              <a:bodyPr/>
              <a:lstStyle/>
              <a:p>
                <a:endParaRPr lang="en-IN"/>
              </a:p>
            </p:txBody>
          </p:sp>
          <p:sp>
            <p:nvSpPr>
              <p:cNvPr id="58426" name="Freeform 58"/>
              <p:cNvSpPr>
                <a:spLocks/>
              </p:cNvSpPr>
              <p:nvPr/>
            </p:nvSpPr>
            <p:spPr bwMode="auto">
              <a:xfrm>
                <a:off x="4012" y="3297"/>
                <a:ext cx="320" cy="133"/>
              </a:xfrm>
              <a:custGeom>
                <a:avLst/>
                <a:gdLst/>
                <a:ahLst/>
                <a:cxnLst>
                  <a:cxn ang="0">
                    <a:pos x="610" y="193"/>
                  </a:cxn>
                  <a:cxn ang="0">
                    <a:pos x="590" y="161"/>
                  </a:cxn>
                  <a:cxn ang="0">
                    <a:pos x="574" y="124"/>
                  </a:cxn>
                  <a:cxn ang="0">
                    <a:pos x="565" y="98"/>
                  </a:cxn>
                  <a:cxn ang="0">
                    <a:pos x="558" y="90"/>
                  </a:cxn>
                  <a:cxn ang="0">
                    <a:pos x="545" y="83"/>
                  </a:cxn>
                  <a:cxn ang="0">
                    <a:pos x="534" y="83"/>
                  </a:cxn>
                  <a:cxn ang="0">
                    <a:pos x="510" y="85"/>
                  </a:cxn>
                  <a:cxn ang="0">
                    <a:pos x="475" y="89"/>
                  </a:cxn>
                  <a:cxn ang="0">
                    <a:pos x="440" y="91"/>
                  </a:cxn>
                  <a:cxn ang="0">
                    <a:pos x="417" y="45"/>
                  </a:cxn>
                  <a:cxn ang="0">
                    <a:pos x="410" y="33"/>
                  </a:cxn>
                  <a:cxn ang="0">
                    <a:pos x="399" y="25"/>
                  </a:cxn>
                  <a:cxn ang="0">
                    <a:pos x="371" y="15"/>
                  </a:cxn>
                  <a:cxn ang="0">
                    <a:pos x="371" y="15"/>
                  </a:cxn>
                  <a:cxn ang="0">
                    <a:pos x="352" y="11"/>
                  </a:cxn>
                  <a:cxn ang="0">
                    <a:pos x="310" y="8"/>
                  </a:cxn>
                  <a:cxn ang="0">
                    <a:pos x="269" y="8"/>
                  </a:cxn>
                  <a:cxn ang="0">
                    <a:pos x="227" y="8"/>
                  </a:cxn>
                  <a:cxn ang="0">
                    <a:pos x="187" y="9"/>
                  </a:cxn>
                  <a:cxn ang="0">
                    <a:pos x="145" y="9"/>
                  </a:cxn>
                  <a:cxn ang="0">
                    <a:pos x="104" y="8"/>
                  </a:cxn>
                  <a:cxn ang="0">
                    <a:pos x="63" y="4"/>
                  </a:cxn>
                  <a:cxn ang="0">
                    <a:pos x="35" y="0"/>
                  </a:cxn>
                  <a:cxn ang="0">
                    <a:pos x="22" y="2"/>
                  </a:cxn>
                  <a:cxn ang="0">
                    <a:pos x="12" y="8"/>
                  </a:cxn>
                  <a:cxn ang="0">
                    <a:pos x="4" y="18"/>
                  </a:cxn>
                  <a:cxn ang="0">
                    <a:pos x="0" y="38"/>
                  </a:cxn>
                  <a:cxn ang="0">
                    <a:pos x="14" y="60"/>
                  </a:cxn>
                  <a:cxn ang="0">
                    <a:pos x="46" y="69"/>
                  </a:cxn>
                  <a:cxn ang="0">
                    <a:pos x="87" y="74"/>
                  </a:cxn>
                  <a:cxn ang="0">
                    <a:pos x="128" y="76"/>
                  </a:cxn>
                  <a:cxn ang="0">
                    <a:pos x="170" y="75"/>
                  </a:cxn>
                  <a:cxn ang="0">
                    <a:pos x="211" y="75"/>
                  </a:cxn>
                  <a:cxn ang="0">
                    <a:pos x="253" y="74"/>
                  </a:cxn>
                  <a:cxn ang="0">
                    <a:pos x="293" y="75"/>
                  </a:cxn>
                  <a:cxn ang="0">
                    <a:pos x="334" y="77"/>
                  </a:cxn>
                  <a:cxn ang="0">
                    <a:pos x="354" y="91"/>
                  </a:cxn>
                  <a:cxn ang="0">
                    <a:pos x="351" y="115"/>
                  </a:cxn>
                  <a:cxn ang="0">
                    <a:pos x="352" y="132"/>
                  </a:cxn>
                  <a:cxn ang="0">
                    <a:pos x="367" y="152"/>
                  </a:cxn>
                  <a:cxn ang="0">
                    <a:pos x="522" y="151"/>
                  </a:cxn>
                  <a:cxn ang="0">
                    <a:pos x="533" y="184"/>
                  </a:cxn>
                  <a:cxn ang="0">
                    <a:pos x="545" y="216"/>
                  </a:cxn>
                  <a:cxn ang="0">
                    <a:pos x="564" y="245"/>
                  </a:cxn>
                  <a:cxn ang="0">
                    <a:pos x="594" y="262"/>
                  </a:cxn>
                  <a:cxn ang="0">
                    <a:pos x="606" y="266"/>
                  </a:cxn>
                  <a:cxn ang="0">
                    <a:pos x="619" y="264"/>
                  </a:cxn>
                  <a:cxn ang="0">
                    <a:pos x="630" y="257"/>
                  </a:cxn>
                  <a:cxn ang="0">
                    <a:pos x="637" y="246"/>
                  </a:cxn>
                  <a:cxn ang="0">
                    <a:pos x="639" y="221"/>
                  </a:cxn>
                  <a:cxn ang="0">
                    <a:pos x="621" y="203"/>
                  </a:cxn>
                </a:cxnLst>
                <a:rect l="0" t="0" r="r" b="b"/>
                <a:pathLst>
                  <a:path w="641" h="266">
                    <a:moveTo>
                      <a:pt x="621" y="203"/>
                    </a:moveTo>
                    <a:lnTo>
                      <a:pt x="610" y="193"/>
                    </a:lnTo>
                    <a:lnTo>
                      <a:pt x="599" y="178"/>
                    </a:lnTo>
                    <a:lnTo>
                      <a:pt x="590" y="161"/>
                    </a:lnTo>
                    <a:lnTo>
                      <a:pt x="581" y="142"/>
                    </a:lnTo>
                    <a:lnTo>
                      <a:pt x="574" y="124"/>
                    </a:lnTo>
                    <a:lnTo>
                      <a:pt x="568" y="109"/>
                    </a:lnTo>
                    <a:lnTo>
                      <a:pt x="565" y="98"/>
                    </a:lnTo>
                    <a:lnTo>
                      <a:pt x="564" y="94"/>
                    </a:lnTo>
                    <a:lnTo>
                      <a:pt x="558" y="90"/>
                    </a:lnTo>
                    <a:lnTo>
                      <a:pt x="552" y="85"/>
                    </a:lnTo>
                    <a:lnTo>
                      <a:pt x="545" y="83"/>
                    </a:lnTo>
                    <a:lnTo>
                      <a:pt x="537" y="83"/>
                    </a:lnTo>
                    <a:lnTo>
                      <a:pt x="534" y="83"/>
                    </a:lnTo>
                    <a:lnTo>
                      <a:pt x="524" y="84"/>
                    </a:lnTo>
                    <a:lnTo>
                      <a:pt x="510" y="85"/>
                    </a:lnTo>
                    <a:lnTo>
                      <a:pt x="493" y="87"/>
                    </a:lnTo>
                    <a:lnTo>
                      <a:pt x="475" y="89"/>
                    </a:lnTo>
                    <a:lnTo>
                      <a:pt x="457" y="90"/>
                    </a:lnTo>
                    <a:lnTo>
                      <a:pt x="440" y="91"/>
                    </a:lnTo>
                    <a:lnTo>
                      <a:pt x="428" y="91"/>
                    </a:lnTo>
                    <a:lnTo>
                      <a:pt x="417" y="45"/>
                    </a:lnTo>
                    <a:lnTo>
                      <a:pt x="415" y="38"/>
                    </a:lnTo>
                    <a:lnTo>
                      <a:pt x="410" y="33"/>
                    </a:lnTo>
                    <a:lnTo>
                      <a:pt x="406" y="29"/>
                    </a:lnTo>
                    <a:lnTo>
                      <a:pt x="399" y="25"/>
                    </a:lnTo>
                    <a:lnTo>
                      <a:pt x="371" y="15"/>
                    </a:lnTo>
                    <a:lnTo>
                      <a:pt x="371" y="15"/>
                    </a:lnTo>
                    <a:lnTo>
                      <a:pt x="371" y="15"/>
                    </a:lnTo>
                    <a:lnTo>
                      <a:pt x="371" y="15"/>
                    </a:lnTo>
                    <a:lnTo>
                      <a:pt x="372" y="15"/>
                    </a:lnTo>
                    <a:lnTo>
                      <a:pt x="352" y="11"/>
                    </a:lnTo>
                    <a:lnTo>
                      <a:pt x="331" y="10"/>
                    </a:lnTo>
                    <a:lnTo>
                      <a:pt x="310" y="8"/>
                    </a:lnTo>
                    <a:lnTo>
                      <a:pt x="289" y="8"/>
                    </a:lnTo>
                    <a:lnTo>
                      <a:pt x="269" y="8"/>
                    </a:lnTo>
                    <a:lnTo>
                      <a:pt x="248" y="8"/>
                    </a:lnTo>
                    <a:lnTo>
                      <a:pt x="227" y="8"/>
                    </a:lnTo>
                    <a:lnTo>
                      <a:pt x="208" y="8"/>
                    </a:lnTo>
                    <a:lnTo>
                      <a:pt x="187" y="9"/>
                    </a:lnTo>
                    <a:lnTo>
                      <a:pt x="166" y="9"/>
                    </a:lnTo>
                    <a:lnTo>
                      <a:pt x="145" y="9"/>
                    </a:lnTo>
                    <a:lnTo>
                      <a:pt x="125" y="9"/>
                    </a:lnTo>
                    <a:lnTo>
                      <a:pt x="104" y="8"/>
                    </a:lnTo>
                    <a:lnTo>
                      <a:pt x="83" y="7"/>
                    </a:lnTo>
                    <a:lnTo>
                      <a:pt x="63" y="4"/>
                    </a:lnTo>
                    <a:lnTo>
                      <a:pt x="42" y="1"/>
                    </a:lnTo>
                    <a:lnTo>
                      <a:pt x="35" y="0"/>
                    </a:lnTo>
                    <a:lnTo>
                      <a:pt x="29" y="0"/>
                    </a:lnTo>
                    <a:lnTo>
                      <a:pt x="22" y="2"/>
                    </a:lnTo>
                    <a:lnTo>
                      <a:pt x="16" y="4"/>
                    </a:lnTo>
                    <a:lnTo>
                      <a:pt x="12" y="8"/>
                    </a:lnTo>
                    <a:lnTo>
                      <a:pt x="7" y="12"/>
                    </a:lnTo>
                    <a:lnTo>
                      <a:pt x="4" y="18"/>
                    </a:lnTo>
                    <a:lnTo>
                      <a:pt x="1" y="24"/>
                    </a:lnTo>
                    <a:lnTo>
                      <a:pt x="0" y="38"/>
                    </a:lnTo>
                    <a:lnTo>
                      <a:pt x="5" y="49"/>
                    </a:lnTo>
                    <a:lnTo>
                      <a:pt x="14" y="60"/>
                    </a:lnTo>
                    <a:lnTo>
                      <a:pt x="26" y="65"/>
                    </a:lnTo>
                    <a:lnTo>
                      <a:pt x="46" y="69"/>
                    </a:lnTo>
                    <a:lnTo>
                      <a:pt x="66" y="72"/>
                    </a:lnTo>
                    <a:lnTo>
                      <a:pt x="87" y="74"/>
                    </a:lnTo>
                    <a:lnTo>
                      <a:pt x="107" y="75"/>
                    </a:lnTo>
                    <a:lnTo>
                      <a:pt x="128" y="76"/>
                    </a:lnTo>
                    <a:lnTo>
                      <a:pt x="149" y="76"/>
                    </a:lnTo>
                    <a:lnTo>
                      <a:pt x="170" y="75"/>
                    </a:lnTo>
                    <a:lnTo>
                      <a:pt x="190" y="75"/>
                    </a:lnTo>
                    <a:lnTo>
                      <a:pt x="211" y="75"/>
                    </a:lnTo>
                    <a:lnTo>
                      <a:pt x="232" y="74"/>
                    </a:lnTo>
                    <a:lnTo>
                      <a:pt x="253" y="74"/>
                    </a:lnTo>
                    <a:lnTo>
                      <a:pt x="272" y="74"/>
                    </a:lnTo>
                    <a:lnTo>
                      <a:pt x="293" y="75"/>
                    </a:lnTo>
                    <a:lnTo>
                      <a:pt x="314" y="76"/>
                    </a:lnTo>
                    <a:lnTo>
                      <a:pt x="334" y="77"/>
                    </a:lnTo>
                    <a:lnTo>
                      <a:pt x="355" y="80"/>
                    </a:lnTo>
                    <a:lnTo>
                      <a:pt x="354" y="91"/>
                    </a:lnTo>
                    <a:lnTo>
                      <a:pt x="353" y="104"/>
                    </a:lnTo>
                    <a:lnTo>
                      <a:pt x="351" y="115"/>
                    </a:lnTo>
                    <a:lnTo>
                      <a:pt x="351" y="120"/>
                    </a:lnTo>
                    <a:lnTo>
                      <a:pt x="352" y="132"/>
                    </a:lnTo>
                    <a:lnTo>
                      <a:pt x="357" y="144"/>
                    </a:lnTo>
                    <a:lnTo>
                      <a:pt x="367" y="152"/>
                    </a:lnTo>
                    <a:lnTo>
                      <a:pt x="379" y="156"/>
                    </a:lnTo>
                    <a:lnTo>
                      <a:pt x="522" y="151"/>
                    </a:lnTo>
                    <a:lnTo>
                      <a:pt x="528" y="167"/>
                    </a:lnTo>
                    <a:lnTo>
                      <a:pt x="533" y="184"/>
                    </a:lnTo>
                    <a:lnTo>
                      <a:pt x="538" y="200"/>
                    </a:lnTo>
                    <a:lnTo>
                      <a:pt x="545" y="216"/>
                    </a:lnTo>
                    <a:lnTo>
                      <a:pt x="553" y="233"/>
                    </a:lnTo>
                    <a:lnTo>
                      <a:pt x="564" y="245"/>
                    </a:lnTo>
                    <a:lnTo>
                      <a:pt x="576" y="256"/>
                    </a:lnTo>
                    <a:lnTo>
                      <a:pt x="594" y="262"/>
                    </a:lnTo>
                    <a:lnTo>
                      <a:pt x="599" y="265"/>
                    </a:lnTo>
                    <a:lnTo>
                      <a:pt x="606" y="266"/>
                    </a:lnTo>
                    <a:lnTo>
                      <a:pt x="613" y="265"/>
                    </a:lnTo>
                    <a:lnTo>
                      <a:pt x="619" y="264"/>
                    </a:lnTo>
                    <a:lnTo>
                      <a:pt x="625" y="260"/>
                    </a:lnTo>
                    <a:lnTo>
                      <a:pt x="630" y="257"/>
                    </a:lnTo>
                    <a:lnTo>
                      <a:pt x="634" y="252"/>
                    </a:lnTo>
                    <a:lnTo>
                      <a:pt x="637" y="246"/>
                    </a:lnTo>
                    <a:lnTo>
                      <a:pt x="641" y="234"/>
                    </a:lnTo>
                    <a:lnTo>
                      <a:pt x="639" y="221"/>
                    </a:lnTo>
                    <a:lnTo>
                      <a:pt x="632" y="209"/>
                    </a:lnTo>
                    <a:lnTo>
                      <a:pt x="621" y="203"/>
                    </a:lnTo>
                    <a:close/>
                  </a:path>
                </a:pathLst>
              </a:custGeom>
              <a:solidFill>
                <a:srgbClr val="BFBFBF"/>
              </a:solidFill>
              <a:ln w="9525">
                <a:noFill/>
                <a:round/>
                <a:headEnd/>
                <a:tailEnd/>
              </a:ln>
            </p:spPr>
            <p:txBody>
              <a:bodyPr/>
              <a:lstStyle/>
              <a:p>
                <a:endParaRPr lang="en-IN"/>
              </a:p>
            </p:txBody>
          </p:sp>
          <p:sp>
            <p:nvSpPr>
              <p:cNvPr id="58427" name="Freeform 59"/>
              <p:cNvSpPr>
                <a:spLocks/>
              </p:cNvSpPr>
              <p:nvPr/>
            </p:nvSpPr>
            <p:spPr bwMode="auto">
              <a:xfrm>
                <a:off x="4590" y="3545"/>
                <a:ext cx="269" cy="225"/>
              </a:xfrm>
              <a:custGeom>
                <a:avLst/>
                <a:gdLst/>
                <a:ahLst/>
                <a:cxnLst>
                  <a:cxn ang="0">
                    <a:pos x="472" y="13"/>
                  </a:cxn>
                  <a:cxn ang="0">
                    <a:pos x="434" y="13"/>
                  </a:cxn>
                  <a:cxn ang="0">
                    <a:pos x="395" y="7"/>
                  </a:cxn>
                  <a:cxn ang="0">
                    <a:pos x="369" y="1"/>
                  </a:cxn>
                  <a:cxn ang="0">
                    <a:pos x="357" y="1"/>
                  </a:cxn>
                  <a:cxn ang="0">
                    <a:pos x="346" y="10"/>
                  </a:cxn>
                  <a:cxn ang="0">
                    <a:pos x="340" y="20"/>
                  </a:cxn>
                  <a:cxn ang="0">
                    <a:pos x="329" y="40"/>
                  </a:cxn>
                  <a:cxn ang="0">
                    <a:pos x="313" y="73"/>
                  </a:cxn>
                  <a:cxn ang="0">
                    <a:pos x="297" y="103"/>
                  </a:cxn>
                  <a:cxn ang="0">
                    <a:pos x="246" y="98"/>
                  </a:cxn>
                  <a:cxn ang="0">
                    <a:pos x="232" y="97"/>
                  </a:cxn>
                  <a:cxn ang="0">
                    <a:pos x="219" y="104"/>
                  </a:cxn>
                  <a:cxn ang="0">
                    <a:pos x="196" y="121"/>
                  </a:cxn>
                  <a:cxn ang="0">
                    <a:pos x="196" y="121"/>
                  </a:cxn>
                  <a:cxn ang="0">
                    <a:pos x="182" y="137"/>
                  </a:cxn>
                  <a:cxn ang="0">
                    <a:pos x="158" y="169"/>
                  </a:cxn>
                  <a:cxn ang="0">
                    <a:pos x="135" y="204"/>
                  </a:cxn>
                  <a:cxn ang="0">
                    <a:pos x="114" y="240"/>
                  </a:cxn>
                  <a:cxn ang="0">
                    <a:pos x="92" y="275"/>
                  </a:cxn>
                  <a:cxn ang="0">
                    <a:pos x="71" y="310"/>
                  </a:cxn>
                  <a:cxn ang="0">
                    <a:pos x="48" y="344"/>
                  </a:cxn>
                  <a:cxn ang="0">
                    <a:pos x="24" y="377"/>
                  </a:cxn>
                  <a:cxn ang="0">
                    <a:pos x="2" y="403"/>
                  </a:cxn>
                  <a:cxn ang="0">
                    <a:pos x="2" y="429"/>
                  </a:cxn>
                  <a:cxn ang="0">
                    <a:pos x="14" y="445"/>
                  </a:cxn>
                  <a:cxn ang="0">
                    <a:pos x="26" y="449"/>
                  </a:cxn>
                  <a:cxn ang="0">
                    <a:pos x="39" y="450"/>
                  </a:cxn>
                  <a:cxn ang="0">
                    <a:pos x="51" y="446"/>
                  </a:cxn>
                  <a:cxn ang="0">
                    <a:pos x="70" y="426"/>
                  </a:cxn>
                  <a:cxn ang="0">
                    <a:pos x="96" y="393"/>
                  </a:cxn>
                  <a:cxn ang="0">
                    <a:pos x="120" y="359"/>
                  </a:cxn>
                  <a:cxn ang="0">
                    <a:pos x="141" y="325"/>
                  </a:cxn>
                  <a:cxn ang="0">
                    <a:pos x="162" y="289"/>
                  </a:cxn>
                  <a:cxn ang="0">
                    <a:pos x="183" y="253"/>
                  </a:cxn>
                  <a:cxn ang="0">
                    <a:pos x="205" y="219"/>
                  </a:cxn>
                  <a:cxn ang="0">
                    <a:pos x="230" y="186"/>
                  </a:cxn>
                  <a:cxn ang="0">
                    <a:pos x="251" y="176"/>
                  </a:cxn>
                  <a:cxn ang="0">
                    <a:pos x="270" y="191"/>
                  </a:cxn>
                  <a:cxn ang="0">
                    <a:pos x="279" y="198"/>
                  </a:cxn>
                  <a:cxn ang="0">
                    <a:pos x="291" y="202"/>
                  </a:cxn>
                  <a:cxn ang="0">
                    <a:pos x="304" y="199"/>
                  </a:cxn>
                  <a:cxn ang="0">
                    <a:pos x="316" y="194"/>
                  </a:cxn>
                  <a:cxn ang="0">
                    <a:pos x="390" y="65"/>
                  </a:cxn>
                  <a:cxn ang="0">
                    <a:pos x="424" y="73"/>
                  </a:cxn>
                  <a:cxn ang="0">
                    <a:pos x="458" y="80"/>
                  </a:cxn>
                  <a:cxn ang="0">
                    <a:pos x="492" y="80"/>
                  </a:cxn>
                  <a:cxn ang="0">
                    <a:pos x="523" y="63"/>
                  </a:cxn>
                  <a:cxn ang="0">
                    <a:pos x="538" y="42"/>
                  </a:cxn>
                  <a:cxn ang="0">
                    <a:pos x="532" y="16"/>
                  </a:cxn>
                  <a:cxn ang="0">
                    <a:pos x="523" y="7"/>
                  </a:cxn>
                  <a:cxn ang="0">
                    <a:pos x="511" y="2"/>
                  </a:cxn>
                  <a:cxn ang="0">
                    <a:pos x="498" y="2"/>
                  </a:cxn>
                  <a:cxn ang="0">
                    <a:pos x="486" y="8"/>
                  </a:cxn>
                </a:cxnLst>
                <a:rect l="0" t="0" r="r" b="b"/>
                <a:pathLst>
                  <a:path w="538" h="450">
                    <a:moveTo>
                      <a:pt x="486" y="8"/>
                    </a:moveTo>
                    <a:lnTo>
                      <a:pt x="472" y="13"/>
                    </a:lnTo>
                    <a:lnTo>
                      <a:pt x="455" y="14"/>
                    </a:lnTo>
                    <a:lnTo>
                      <a:pt x="434" y="13"/>
                    </a:lnTo>
                    <a:lnTo>
                      <a:pt x="415" y="10"/>
                    </a:lnTo>
                    <a:lnTo>
                      <a:pt x="395" y="7"/>
                    </a:lnTo>
                    <a:lnTo>
                      <a:pt x="380" y="3"/>
                    </a:lnTo>
                    <a:lnTo>
                      <a:pt x="369" y="1"/>
                    </a:lnTo>
                    <a:lnTo>
                      <a:pt x="365" y="0"/>
                    </a:lnTo>
                    <a:lnTo>
                      <a:pt x="357" y="1"/>
                    </a:lnTo>
                    <a:lnTo>
                      <a:pt x="351" y="5"/>
                    </a:lnTo>
                    <a:lnTo>
                      <a:pt x="346" y="10"/>
                    </a:lnTo>
                    <a:lnTo>
                      <a:pt x="341" y="16"/>
                    </a:lnTo>
                    <a:lnTo>
                      <a:pt x="340" y="20"/>
                    </a:lnTo>
                    <a:lnTo>
                      <a:pt x="335" y="28"/>
                    </a:lnTo>
                    <a:lnTo>
                      <a:pt x="329" y="40"/>
                    </a:lnTo>
                    <a:lnTo>
                      <a:pt x="321" y="55"/>
                    </a:lnTo>
                    <a:lnTo>
                      <a:pt x="313" y="73"/>
                    </a:lnTo>
                    <a:lnTo>
                      <a:pt x="304" y="88"/>
                    </a:lnTo>
                    <a:lnTo>
                      <a:pt x="297" y="103"/>
                    </a:lnTo>
                    <a:lnTo>
                      <a:pt x="290" y="113"/>
                    </a:lnTo>
                    <a:lnTo>
                      <a:pt x="246" y="98"/>
                    </a:lnTo>
                    <a:lnTo>
                      <a:pt x="238" y="97"/>
                    </a:lnTo>
                    <a:lnTo>
                      <a:pt x="232" y="97"/>
                    </a:lnTo>
                    <a:lnTo>
                      <a:pt x="225" y="99"/>
                    </a:lnTo>
                    <a:lnTo>
                      <a:pt x="219" y="104"/>
                    </a:lnTo>
                    <a:lnTo>
                      <a:pt x="196" y="121"/>
                    </a:lnTo>
                    <a:lnTo>
                      <a:pt x="196" y="121"/>
                    </a:lnTo>
                    <a:lnTo>
                      <a:pt x="196" y="121"/>
                    </a:lnTo>
                    <a:lnTo>
                      <a:pt x="196" y="121"/>
                    </a:lnTo>
                    <a:lnTo>
                      <a:pt x="196" y="121"/>
                    </a:lnTo>
                    <a:lnTo>
                      <a:pt x="182" y="137"/>
                    </a:lnTo>
                    <a:lnTo>
                      <a:pt x="169" y="153"/>
                    </a:lnTo>
                    <a:lnTo>
                      <a:pt x="158" y="169"/>
                    </a:lnTo>
                    <a:lnTo>
                      <a:pt x="146" y="187"/>
                    </a:lnTo>
                    <a:lnTo>
                      <a:pt x="135" y="204"/>
                    </a:lnTo>
                    <a:lnTo>
                      <a:pt x="124" y="222"/>
                    </a:lnTo>
                    <a:lnTo>
                      <a:pt x="114" y="240"/>
                    </a:lnTo>
                    <a:lnTo>
                      <a:pt x="104" y="257"/>
                    </a:lnTo>
                    <a:lnTo>
                      <a:pt x="92" y="275"/>
                    </a:lnTo>
                    <a:lnTo>
                      <a:pt x="82" y="293"/>
                    </a:lnTo>
                    <a:lnTo>
                      <a:pt x="71" y="310"/>
                    </a:lnTo>
                    <a:lnTo>
                      <a:pt x="60" y="327"/>
                    </a:lnTo>
                    <a:lnTo>
                      <a:pt x="48" y="344"/>
                    </a:lnTo>
                    <a:lnTo>
                      <a:pt x="37" y="361"/>
                    </a:lnTo>
                    <a:lnTo>
                      <a:pt x="24" y="377"/>
                    </a:lnTo>
                    <a:lnTo>
                      <a:pt x="10" y="393"/>
                    </a:lnTo>
                    <a:lnTo>
                      <a:pt x="2" y="403"/>
                    </a:lnTo>
                    <a:lnTo>
                      <a:pt x="0" y="416"/>
                    </a:lnTo>
                    <a:lnTo>
                      <a:pt x="2" y="429"/>
                    </a:lnTo>
                    <a:lnTo>
                      <a:pt x="9" y="440"/>
                    </a:lnTo>
                    <a:lnTo>
                      <a:pt x="14" y="445"/>
                    </a:lnTo>
                    <a:lnTo>
                      <a:pt x="20" y="448"/>
                    </a:lnTo>
                    <a:lnTo>
                      <a:pt x="26" y="449"/>
                    </a:lnTo>
                    <a:lnTo>
                      <a:pt x="32" y="450"/>
                    </a:lnTo>
                    <a:lnTo>
                      <a:pt x="39" y="450"/>
                    </a:lnTo>
                    <a:lnTo>
                      <a:pt x="45" y="448"/>
                    </a:lnTo>
                    <a:lnTo>
                      <a:pt x="51" y="446"/>
                    </a:lnTo>
                    <a:lnTo>
                      <a:pt x="56" y="441"/>
                    </a:lnTo>
                    <a:lnTo>
                      <a:pt x="70" y="426"/>
                    </a:lnTo>
                    <a:lnTo>
                      <a:pt x="84" y="410"/>
                    </a:lnTo>
                    <a:lnTo>
                      <a:pt x="96" y="393"/>
                    </a:lnTo>
                    <a:lnTo>
                      <a:pt x="108" y="377"/>
                    </a:lnTo>
                    <a:lnTo>
                      <a:pt x="120" y="359"/>
                    </a:lnTo>
                    <a:lnTo>
                      <a:pt x="130" y="342"/>
                    </a:lnTo>
                    <a:lnTo>
                      <a:pt x="141" y="325"/>
                    </a:lnTo>
                    <a:lnTo>
                      <a:pt x="152" y="306"/>
                    </a:lnTo>
                    <a:lnTo>
                      <a:pt x="162" y="289"/>
                    </a:lnTo>
                    <a:lnTo>
                      <a:pt x="173" y="271"/>
                    </a:lnTo>
                    <a:lnTo>
                      <a:pt x="183" y="253"/>
                    </a:lnTo>
                    <a:lnTo>
                      <a:pt x="195" y="236"/>
                    </a:lnTo>
                    <a:lnTo>
                      <a:pt x="205" y="219"/>
                    </a:lnTo>
                    <a:lnTo>
                      <a:pt x="218" y="202"/>
                    </a:lnTo>
                    <a:lnTo>
                      <a:pt x="230" y="186"/>
                    </a:lnTo>
                    <a:lnTo>
                      <a:pt x="243" y="169"/>
                    </a:lnTo>
                    <a:lnTo>
                      <a:pt x="251" y="176"/>
                    </a:lnTo>
                    <a:lnTo>
                      <a:pt x="260" y="184"/>
                    </a:lnTo>
                    <a:lnTo>
                      <a:pt x="270" y="191"/>
                    </a:lnTo>
                    <a:lnTo>
                      <a:pt x="273" y="195"/>
                    </a:lnTo>
                    <a:lnTo>
                      <a:pt x="279" y="198"/>
                    </a:lnTo>
                    <a:lnTo>
                      <a:pt x="285" y="200"/>
                    </a:lnTo>
                    <a:lnTo>
                      <a:pt x="291" y="202"/>
                    </a:lnTo>
                    <a:lnTo>
                      <a:pt x="298" y="200"/>
                    </a:lnTo>
                    <a:lnTo>
                      <a:pt x="304" y="199"/>
                    </a:lnTo>
                    <a:lnTo>
                      <a:pt x="310" y="197"/>
                    </a:lnTo>
                    <a:lnTo>
                      <a:pt x="316" y="194"/>
                    </a:lnTo>
                    <a:lnTo>
                      <a:pt x="320" y="189"/>
                    </a:lnTo>
                    <a:lnTo>
                      <a:pt x="390" y="65"/>
                    </a:lnTo>
                    <a:lnTo>
                      <a:pt x="407" y="68"/>
                    </a:lnTo>
                    <a:lnTo>
                      <a:pt x="424" y="73"/>
                    </a:lnTo>
                    <a:lnTo>
                      <a:pt x="441" y="77"/>
                    </a:lnTo>
                    <a:lnTo>
                      <a:pt x="458" y="80"/>
                    </a:lnTo>
                    <a:lnTo>
                      <a:pt x="476" y="81"/>
                    </a:lnTo>
                    <a:lnTo>
                      <a:pt x="492" y="80"/>
                    </a:lnTo>
                    <a:lnTo>
                      <a:pt x="508" y="74"/>
                    </a:lnTo>
                    <a:lnTo>
                      <a:pt x="523" y="63"/>
                    </a:lnTo>
                    <a:lnTo>
                      <a:pt x="532" y="54"/>
                    </a:lnTo>
                    <a:lnTo>
                      <a:pt x="538" y="42"/>
                    </a:lnTo>
                    <a:lnTo>
                      <a:pt x="538" y="29"/>
                    </a:lnTo>
                    <a:lnTo>
                      <a:pt x="532" y="16"/>
                    </a:lnTo>
                    <a:lnTo>
                      <a:pt x="528" y="12"/>
                    </a:lnTo>
                    <a:lnTo>
                      <a:pt x="523" y="7"/>
                    </a:lnTo>
                    <a:lnTo>
                      <a:pt x="517" y="5"/>
                    </a:lnTo>
                    <a:lnTo>
                      <a:pt x="511" y="2"/>
                    </a:lnTo>
                    <a:lnTo>
                      <a:pt x="505" y="2"/>
                    </a:lnTo>
                    <a:lnTo>
                      <a:pt x="498" y="2"/>
                    </a:lnTo>
                    <a:lnTo>
                      <a:pt x="492" y="5"/>
                    </a:lnTo>
                    <a:lnTo>
                      <a:pt x="486" y="8"/>
                    </a:lnTo>
                    <a:close/>
                  </a:path>
                </a:pathLst>
              </a:custGeom>
              <a:solidFill>
                <a:srgbClr val="BFBFBF"/>
              </a:solidFill>
              <a:ln w="9525">
                <a:noFill/>
                <a:round/>
                <a:headEnd/>
                <a:tailEnd/>
              </a:ln>
            </p:spPr>
            <p:txBody>
              <a:bodyPr/>
              <a:lstStyle/>
              <a:p>
                <a:endParaRPr lang="en-IN"/>
              </a:p>
            </p:txBody>
          </p:sp>
          <p:sp>
            <p:nvSpPr>
              <p:cNvPr id="58428" name="Freeform 60"/>
              <p:cNvSpPr>
                <a:spLocks/>
              </p:cNvSpPr>
              <p:nvPr/>
            </p:nvSpPr>
            <p:spPr bwMode="auto">
              <a:xfrm>
                <a:off x="4655" y="3197"/>
                <a:ext cx="185" cy="133"/>
              </a:xfrm>
              <a:custGeom>
                <a:avLst/>
                <a:gdLst/>
                <a:ahLst/>
                <a:cxnLst>
                  <a:cxn ang="0">
                    <a:pos x="363" y="8"/>
                  </a:cxn>
                  <a:cxn ang="0">
                    <a:pos x="354" y="3"/>
                  </a:cxn>
                  <a:cxn ang="0">
                    <a:pos x="343" y="0"/>
                  </a:cxn>
                  <a:cxn ang="0">
                    <a:pos x="333" y="3"/>
                  </a:cxn>
                  <a:cxn ang="0">
                    <a:pos x="316" y="12"/>
                  </a:cxn>
                  <a:cxn ang="0">
                    <a:pos x="292" y="23"/>
                  </a:cxn>
                  <a:cxn ang="0">
                    <a:pos x="266" y="35"/>
                  </a:cxn>
                  <a:cxn ang="0">
                    <a:pos x="241" y="43"/>
                  </a:cxn>
                  <a:cxn ang="0">
                    <a:pos x="210" y="52"/>
                  </a:cxn>
                  <a:cxn ang="0">
                    <a:pos x="176" y="60"/>
                  </a:cxn>
                  <a:cxn ang="0">
                    <a:pos x="144" y="72"/>
                  </a:cxn>
                  <a:cxn ang="0">
                    <a:pos x="115" y="90"/>
                  </a:cxn>
                  <a:cxn ang="0">
                    <a:pos x="95" y="113"/>
                  </a:cxn>
                  <a:cxn ang="0">
                    <a:pos x="82" y="135"/>
                  </a:cxn>
                  <a:cxn ang="0">
                    <a:pos x="70" y="158"/>
                  </a:cxn>
                  <a:cxn ang="0">
                    <a:pos x="60" y="181"/>
                  </a:cxn>
                  <a:cxn ang="0">
                    <a:pos x="53" y="188"/>
                  </a:cxn>
                  <a:cxn ang="0">
                    <a:pos x="46" y="181"/>
                  </a:cxn>
                  <a:cxn ang="0">
                    <a:pos x="36" y="174"/>
                  </a:cxn>
                  <a:cxn ang="0">
                    <a:pos x="25" y="172"/>
                  </a:cxn>
                  <a:cxn ang="0">
                    <a:pos x="15" y="173"/>
                  </a:cxn>
                  <a:cxn ang="0">
                    <a:pos x="6" y="178"/>
                  </a:cxn>
                  <a:cxn ang="0">
                    <a:pos x="0" y="188"/>
                  </a:cxn>
                  <a:cxn ang="0">
                    <a:pos x="7" y="211"/>
                  </a:cxn>
                  <a:cxn ang="0">
                    <a:pos x="24" y="240"/>
                  </a:cxn>
                  <a:cxn ang="0">
                    <a:pos x="51" y="262"/>
                  </a:cxn>
                  <a:cxn ang="0">
                    <a:pos x="85" y="257"/>
                  </a:cxn>
                  <a:cxn ang="0">
                    <a:pos x="103" y="221"/>
                  </a:cxn>
                  <a:cxn ang="0">
                    <a:pos x="119" y="183"/>
                  </a:cxn>
                  <a:cxn ang="0">
                    <a:pos x="137" y="149"/>
                  </a:cxn>
                  <a:cxn ang="0">
                    <a:pos x="165" y="120"/>
                  </a:cxn>
                  <a:cxn ang="0">
                    <a:pos x="190" y="113"/>
                  </a:cxn>
                  <a:cxn ang="0">
                    <a:pos x="216" y="106"/>
                  </a:cxn>
                  <a:cxn ang="0">
                    <a:pos x="240" y="99"/>
                  </a:cxn>
                  <a:cxn ang="0">
                    <a:pos x="265" y="92"/>
                  </a:cxn>
                  <a:cxn ang="0">
                    <a:pos x="289" y="83"/>
                  </a:cxn>
                  <a:cxn ang="0">
                    <a:pos x="313" y="74"/>
                  </a:cxn>
                  <a:cxn ang="0">
                    <a:pos x="337" y="64"/>
                  </a:cxn>
                  <a:cxn ang="0">
                    <a:pos x="360" y="51"/>
                  </a:cxn>
                  <a:cxn ang="0">
                    <a:pos x="370" y="34"/>
                  </a:cxn>
                  <a:cxn ang="0">
                    <a:pos x="366" y="13"/>
                  </a:cxn>
                </a:cxnLst>
                <a:rect l="0" t="0" r="r" b="b"/>
                <a:pathLst>
                  <a:path w="370" h="266">
                    <a:moveTo>
                      <a:pt x="366" y="13"/>
                    </a:moveTo>
                    <a:lnTo>
                      <a:pt x="363" y="8"/>
                    </a:lnTo>
                    <a:lnTo>
                      <a:pt x="358" y="5"/>
                    </a:lnTo>
                    <a:lnTo>
                      <a:pt x="354" y="3"/>
                    </a:lnTo>
                    <a:lnTo>
                      <a:pt x="349" y="1"/>
                    </a:lnTo>
                    <a:lnTo>
                      <a:pt x="343" y="0"/>
                    </a:lnTo>
                    <a:lnTo>
                      <a:pt x="339" y="1"/>
                    </a:lnTo>
                    <a:lnTo>
                      <a:pt x="333" y="3"/>
                    </a:lnTo>
                    <a:lnTo>
                      <a:pt x="328" y="5"/>
                    </a:lnTo>
                    <a:lnTo>
                      <a:pt x="316" y="12"/>
                    </a:lnTo>
                    <a:lnTo>
                      <a:pt x="304" y="17"/>
                    </a:lnTo>
                    <a:lnTo>
                      <a:pt x="292" y="23"/>
                    </a:lnTo>
                    <a:lnTo>
                      <a:pt x="279" y="29"/>
                    </a:lnTo>
                    <a:lnTo>
                      <a:pt x="266" y="35"/>
                    </a:lnTo>
                    <a:lnTo>
                      <a:pt x="254" y="39"/>
                    </a:lnTo>
                    <a:lnTo>
                      <a:pt x="241" y="43"/>
                    </a:lnTo>
                    <a:lnTo>
                      <a:pt x="227" y="47"/>
                    </a:lnTo>
                    <a:lnTo>
                      <a:pt x="210" y="52"/>
                    </a:lnTo>
                    <a:lnTo>
                      <a:pt x="193" y="56"/>
                    </a:lnTo>
                    <a:lnTo>
                      <a:pt x="176" y="60"/>
                    </a:lnTo>
                    <a:lnTo>
                      <a:pt x="160" y="65"/>
                    </a:lnTo>
                    <a:lnTo>
                      <a:pt x="144" y="72"/>
                    </a:lnTo>
                    <a:lnTo>
                      <a:pt x="129" y="80"/>
                    </a:lnTo>
                    <a:lnTo>
                      <a:pt x="115" y="90"/>
                    </a:lnTo>
                    <a:lnTo>
                      <a:pt x="103" y="103"/>
                    </a:lnTo>
                    <a:lnTo>
                      <a:pt x="95" y="113"/>
                    </a:lnTo>
                    <a:lnTo>
                      <a:pt x="88" y="125"/>
                    </a:lnTo>
                    <a:lnTo>
                      <a:pt x="82" y="135"/>
                    </a:lnTo>
                    <a:lnTo>
                      <a:pt x="76" y="147"/>
                    </a:lnTo>
                    <a:lnTo>
                      <a:pt x="70" y="158"/>
                    </a:lnTo>
                    <a:lnTo>
                      <a:pt x="65" y="170"/>
                    </a:lnTo>
                    <a:lnTo>
                      <a:pt x="60" y="181"/>
                    </a:lnTo>
                    <a:lnTo>
                      <a:pt x="55" y="193"/>
                    </a:lnTo>
                    <a:lnTo>
                      <a:pt x="53" y="188"/>
                    </a:lnTo>
                    <a:lnTo>
                      <a:pt x="50" y="185"/>
                    </a:lnTo>
                    <a:lnTo>
                      <a:pt x="46" y="181"/>
                    </a:lnTo>
                    <a:lnTo>
                      <a:pt x="40" y="178"/>
                    </a:lnTo>
                    <a:lnTo>
                      <a:pt x="36" y="174"/>
                    </a:lnTo>
                    <a:lnTo>
                      <a:pt x="31" y="173"/>
                    </a:lnTo>
                    <a:lnTo>
                      <a:pt x="25" y="172"/>
                    </a:lnTo>
                    <a:lnTo>
                      <a:pt x="21" y="172"/>
                    </a:lnTo>
                    <a:lnTo>
                      <a:pt x="15" y="173"/>
                    </a:lnTo>
                    <a:lnTo>
                      <a:pt x="11" y="174"/>
                    </a:lnTo>
                    <a:lnTo>
                      <a:pt x="6" y="178"/>
                    </a:lnTo>
                    <a:lnTo>
                      <a:pt x="2" y="181"/>
                    </a:lnTo>
                    <a:lnTo>
                      <a:pt x="0" y="188"/>
                    </a:lnTo>
                    <a:lnTo>
                      <a:pt x="2" y="198"/>
                    </a:lnTo>
                    <a:lnTo>
                      <a:pt x="7" y="211"/>
                    </a:lnTo>
                    <a:lnTo>
                      <a:pt x="15" y="225"/>
                    </a:lnTo>
                    <a:lnTo>
                      <a:pt x="24" y="240"/>
                    </a:lnTo>
                    <a:lnTo>
                      <a:pt x="37" y="251"/>
                    </a:lnTo>
                    <a:lnTo>
                      <a:pt x="51" y="262"/>
                    </a:lnTo>
                    <a:lnTo>
                      <a:pt x="66" y="266"/>
                    </a:lnTo>
                    <a:lnTo>
                      <a:pt x="85" y="257"/>
                    </a:lnTo>
                    <a:lnTo>
                      <a:pt x="95" y="240"/>
                    </a:lnTo>
                    <a:lnTo>
                      <a:pt x="103" y="221"/>
                    </a:lnTo>
                    <a:lnTo>
                      <a:pt x="111" y="203"/>
                    </a:lnTo>
                    <a:lnTo>
                      <a:pt x="119" y="183"/>
                    </a:lnTo>
                    <a:lnTo>
                      <a:pt x="127" y="166"/>
                    </a:lnTo>
                    <a:lnTo>
                      <a:pt x="137" y="149"/>
                    </a:lnTo>
                    <a:lnTo>
                      <a:pt x="150" y="134"/>
                    </a:lnTo>
                    <a:lnTo>
                      <a:pt x="165" y="120"/>
                    </a:lnTo>
                    <a:lnTo>
                      <a:pt x="178" y="117"/>
                    </a:lnTo>
                    <a:lnTo>
                      <a:pt x="190" y="113"/>
                    </a:lnTo>
                    <a:lnTo>
                      <a:pt x="203" y="110"/>
                    </a:lnTo>
                    <a:lnTo>
                      <a:pt x="216" y="106"/>
                    </a:lnTo>
                    <a:lnTo>
                      <a:pt x="227" y="103"/>
                    </a:lnTo>
                    <a:lnTo>
                      <a:pt x="240" y="99"/>
                    </a:lnTo>
                    <a:lnTo>
                      <a:pt x="252" y="96"/>
                    </a:lnTo>
                    <a:lnTo>
                      <a:pt x="265" y="92"/>
                    </a:lnTo>
                    <a:lnTo>
                      <a:pt x="277" y="88"/>
                    </a:lnTo>
                    <a:lnTo>
                      <a:pt x="289" y="83"/>
                    </a:lnTo>
                    <a:lnTo>
                      <a:pt x="301" y="79"/>
                    </a:lnTo>
                    <a:lnTo>
                      <a:pt x="313" y="74"/>
                    </a:lnTo>
                    <a:lnTo>
                      <a:pt x="325" y="69"/>
                    </a:lnTo>
                    <a:lnTo>
                      <a:pt x="337" y="64"/>
                    </a:lnTo>
                    <a:lnTo>
                      <a:pt x="348" y="58"/>
                    </a:lnTo>
                    <a:lnTo>
                      <a:pt x="360" y="51"/>
                    </a:lnTo>
                    <a:lnTo>
                      <a:pt x="366" y="43"/>
                    </a:lnTo>
                    <a:lnTo>
                      <a:pt x="370" y="34"/>
                    </a:lnTo>
                    <a:lnTo>
                      <a:pt x="370" y="23"/>
                    </a:lnTo>
                    <a:lnTo>
                      <a:pt x="366" y="13"/>
                    </a:lnTo>
                    <a:close/>
                  </a:path>
                </a:pathLst>
              </a:custGeom>
              <a:solidFill>
                <a:srgbClr val="BFBFBF"/>
              </a:solidFill>
              <a:ln w="9525">
                <a:noFill/>
                <a:round/>
                <a:headEnd/>
                <a:tailEnd/>
              </a:ln>
            </p:spPr>
            <p:txBody>
              <a:bodyPr/>
              <a:lstStyle/>
              <a:p>
                <a:endParaRPr lang="en-IN"/>
              </a:p>
            </p:txBody>
          </p:sp>
        </p:grpSp>
      </p:grpSp>
    </p:spTree>
    <p:extLst>
      <p:ext uri="{BB962C8B-B14F-4D97-AF65-F5344CB8AC3E}">
        <p14:creationId xmlns:p14="http://schemas.microsoft.com/office/powerpoint/2010/main" xmlns="" val="21541052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0419"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0420"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0421"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0422"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0423"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0424" name="Rectangle 8"/>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0425" name="Rectangle 9"/>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0426" name="Rectangle 10"/>
          <p:cNvSpPr>
            <a:spLocks noGrp="1" noChangeArrowheads="1"/>
          </p:cNvSpPr>
          <p:nvPr>
            <p:ph type="title"/>
          </p:nvPr>
        </p:nvSpPr>
        <p:spPr>
          <a:xfrm>
            <a:off x="1089468" y="476455"/>
            <a:ext cx="7772400" cy="1143000"/>
          </a:xfrm>
          <a:noFill/>
          <a:ln/>
        </p:spPr>
        <p:txBody>
          <a:bodyPr vert="horz" lIns="90488" tIns="44450" rIns="90488" bIns="44450" rtlCol="0" anchor="t">
            <a:normAutofit fontScale="90000"/>
          </a:bodyPr>
          <a:lstStyle/>
          <a:p>
            <a:r>
              <a:rPr lang="en-US" dirty="0"/>
              <a:t>Personality Characteristics </a:t>
            </a:r>
            <a:br>
              <a:rPr lang="en-US" dirty="0"/>
            </a:br>
            <a:r>
              <a:rPr lang="en-US" dirty="0"/>
              <a:t>in Organizations</a:t>
            </a:r>
          </a:p>
        </p:txBody>
      </p:sp>
      <p:sp>
        <p:nvSpPr>
          <p:cNvPr id="60427" name="Rectangle 11"/>
          <p:cNvSpPr>
            <a:spLocks noGrp="1" noChangeArrowheads="1"/>
          </p:cNvSpPr>
          <p:nvPr>
            <p:ph idx="1"/>
          </p:nvPr>
        </p:nvSpPr>
        <p:spPr>
          <a:noFill/>
          <a:ln/>
        </p:spPr>
        <p:txBody>
          <a:bodyPr vert="horz" lIns="90488" tIns="44450" rIns="90488" bIns="44450" rtlCol="0">
            <a:normAutofit/>
          </a:bodyPr>
          <a:lstStyle/>
          <a:p>
            <a:pPr marL="228600" indent="-228600">
              <a:buNone/>
            </a:pPr>
            <a:r>
              <a:rPr lang="en-US" sz="2400" b="1" dirty="0">
                <a:solidFill>
                  <a:srgbClr val="FF0000"/>
                </a:solidFill>
              </a:rPr>
              <a:t>Self-Efficacy -</a:t>
            </a:r>
            <a:r>
              <a:rPr lang="en-US" sz="2400" dirty="0"/>
              <a:t> beliefs and expectations about one’s ability to accomplish a specific task effectively</a:t>
            </a:r>
            <a:br>
              <a:rPr lang="en-US" sz="2400" dirty="0"/>
            </a:br>
            <a:endParaRPr lang="en-US" sz="2400" dirty="0"/>
          </a:p>
          <a:p>
            <a:pPr marL="228600" indent="-228600">
              <a:buNone/>
            </a:pPr>
            <a:r>
              <a:rPr lang="en-US" sz="2400" dirty="0"/>
              <a:t>Sources of self-efficacy</a:t>
            </a:r>
          </a:p>
          <a:p>
            <a:pPr marL="914400" lvl="1" indent="-342900"/>
            <a:r>
              <a:rPr lang="en-US" sz="2400" dirty="0"/>
              <a:t>Prior experiences and prior success</a:t>
            </a:r>
          </a:p>
          <a:p>
            <a:pPr marL="914400" lvl="1" indent="-342900"/>
            <a:r>
              <a:rPr lang="en-US" sz="2400" dirty="0"/>
              <a:t>Behavior models (observing success)</a:t>
            </a:r>
          </a:p>
          <a:p>
            <a:pPr marL="914400" lvl="1" indent="-342900"/>
            <a:r>
              <a:rPr lang="en-US" sz="2400" dirty="0"/>
              <a:t>Persuasion</a:t>
            </a:r>
          </a:p>
          <a:p>
            <a:pPr marL="914400" lvl="1" indent="-342900"/>
            <a:r>
              <a:rPr lang="en-US" sz="2400" dirty="0"/>
              <a:t>Assessment of current physical &amp; emotional capabilities</a:t>
            </a:r>
          </a:p>
          <a:p>
            <a:pPr marL="228600" indent="-228600">
              <a:buFontTx/>
              <a:buChar char="–"/>
            </a:pPr>
            <a:endParaRPr lang="en-US" sz="2400" dirty="0"/>
          </a:p>
        </p:txBody>
      </p:sp>
      <p:sp>
        <p:nvSpPr>
          <p:cNvPr id="60428" name="Rectangle 12"/>
          <p:cNvSpPr>
            <a:spLocks noChangeArrowheads="1"/>
          </p:cNvSpPr>
          <p:nvPr/>
        </p:nvSpPr>
        <p:spPr bwMode="auto">
          <a:xfrm>
            <a:off x="9906000" y="3962400"/>
            <a:ext cx="4114800" cy="4114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pPr>
            <a:endParaRPr lang="en-US" sz="3200"/>
          </a:p>
          <a:p>
            <a:pPr marL="342900" indent="-342900" eaLnBrk="0" latinLnBrk="1" hangingPunct="0">
              <a:spcBef>
                <a:spcPct val="20000"/>
              </a:spcBef>
            </a:pPr>
            <a:endParaRPr lang="en-US" sz="3200"/>
          </a:p>
        </p:txBody>
      </p:sp>
    </p:spTree>
    <p:extLst>
      <p:ext uri="{BB962C8B-B14F-4D97-AF65-F5344CB8AC3E}">
        <p14:creationId xmlns:p14="http://schemas.microsoft.com/office/powerpoint/2010/main" xmlns="" val="14532037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27">
                                            <p:txEl>
                                              <p:pRg st="0" end="0"/>
                                            </p:txEl>
                                          </p:spTgt>
                                        </p:tgtEl>
                                        <p:attrNameLst>
                                          <p:attrName>style.visibility</p:attrName>
                                        </p:attrNameLst>
                                      </p:cBhvr>
                                      <p:to>
                                        <p:strVal val="visible"/>
                                      </p:to>
                                    </p:set>
                                    <p:animEffect transition="in" filter="wipe(up)">
                                      <p:cBhvr>
                                        <p:cTn id="7" dur="500"/>
                                        <p:tgtEl>
                                          <p:spTgt spid="60427">
                                            <p:txEl>
                                              <p:pRg st="0" end="0"/>
                                            </p:txEl>
                                          </p:spTgt>
                                        </p:tgtEl>
                                      </p:cBhvr>
                                    </p:animEffect>
                                  </p:childTnLst>
                                  <p:subTnLst>
                                    <p:animClr clrSpc="rgb" dir="cw">
                                      <p:cBhvr override="childStyle">
                                        <p:cTn dur="1" fill="hold" display="0" masterRel="nextClick" afterEffect="1"/>
                                        <p:tgtEl>
                                          <p:spTgt spid="60427">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427">
                                            <p:txEl>
                                              <p:pRg st="1" end="1"/>
                                            </p:txEl>
                                          </p:spTgt>
                                        </p:tgtEl>
                                        <p:attrNameLst>
                                          <p:attrName>style.visibility</p:attrName>
                                        </p:attrNameLst>
                                      </p:cBhvr>
                                      <p:to>
                                        <p:strVal val="visible"/>
                                      </p:to>
                                    </p:set>
                                    <p:animEffect transition="in" filter="wipe(up)">
                                      <p:cBhvr>
                                        <p:cTn id="12" dur="500"/>
                                        <p:tgtEl>
                                          <p:spTgt spid="60427">
                                            <p:txEl>
                                              <p:pRg st="1" end="1"/>
                                            </p:txEl>
                                          </p:spTgt>
                                        </p:tgtEl>
                                      </p:cBhvr>
                                    </p:animEffect>
                                  </p:childTnLst>
                                  <p:subTnLst>
                                    <p:animClr clrSpc="rgb" dir="cw">
                                      <p:cBhvr override="childStyle">
                                        <p:cTn dur="1" fill="hold" display="0" masterRel="nextClick" afterEffect="1"/>
                                        <p:tgtEl>
                                          <p:spTgt spid="60427">
                                            <p:txEl>
                                              <p:pRg st="1" end="1"/>
                                            </p:txEl>
                                          </p:spTgt>
                                        </p:tgtEl>
                                        <p:attrNameLst>
                                          <p:attrName>ppt_c</p:attrName>
                                        </p:attrNameLst>
                                      </p:cBhvr>
                                      <p:to>
                                        <a:srgbClr val="C0C0C0"/>
                                      </p:to>
                                    </p:animClr>
                                  </p:subTnLst>
                                </p:cTn>
                              </p:par>
                              <p:par>
                                <p:cTn id="13" presetID="22" presetClass="entr" presetSubtype="1" fill="hold" grpId="0" nodeType="withEffect">
                                  <p:stCondLst>
                                    <p:cond delay="0"/>
                                  </p:stCondLst>
                                  <p:childTnLst>
                                    <p:set>
                                      <p:cBhvr>
                                        <p:cTn id="14" dur="1" fill="hold">
                                          <p:stCondLst>
                                            <p:cond delay="0"/>
                                          </p:stCondLst>
                                        </p:cTn>
                                        <p:tgtEl>
                                          <p:spTgt spid="60427">
                                            <p:txEl>
                                              <p:pRg st="2" end="2"/>
                                            </p:txEl>
                                          </p:spTgt>
                                        </p:tgtEl>
                                        <p:attrNameLst>
                                          <p:attrName>style.visibility</p:attrName>
                                        </p:attrNameLst>
                                      </p:cBhvr>
                                      <p:to>
                                        <p:strVal val="visible"/>
                                      </p:to>
                                    </p:set>
                                    <p:animEffect transition="in" filter="wipe(up)">
                                      <p:cBhvr>
                                        <p:cTn id="15" dur="500"/>
                                        <p:tgtEl>
                                          <p:spTgt spid="60427">
                                            <p:txEl>
                                              <p:pRg st="2" end="2"/>
                                            </p:txEl>
                                          </p:spTgt>
                                        </p:tgtEl>
                                      </p:cBhvr>
                                    </p:animEffect>
                                  </p:childTnLst>
                                  <p:subTnLst>
                                    <p:animClr clrSpc="rgb" dir="cw">
                                      <p:cBhvr override="childStyle">
                                        <p:cTn dur="1" fill="hold" display="0" masterRel="nextClick" afterEffect="1"/>
                                        <p:tgtEl>
                                          <p:spTgt spid="60427">
                                            <p:txEl>
                                              <p:pRg st="2" end="2"/>
                                            </p:txEl>
                                          </p:spTgt>
                                        </p:tgtEl>
                                        <p:attrNameLst>
                                          <p:attrName>ppt_c</p:attrName>
                                        </p:attrNameLst>
                                      </p:cBhvr>
                                      <p:to>
                                        <a:srgbClr val="C0C0C0"/>
                                      </p:to>
                                    </p:animClr>
                                  </p:subTnLst>
                                </p:cTn>
                              </p:par>
                              <p:par>
                                <p:cTn id="16" presetID="22" presetClass="entr" presetSubtype="1" fill="hold" grpId="0" nodeType="withEffect">
                                  <p:stCondLst>
                                    <p:cond delay="0"/>
                                  </p:stCondLst>
                                  <p:childTnLst>
                                    <p:set>
                                      <p:cBhvr>
                                        <p:cTn id="17" dur="1" fill="hold">
                                          <p:stCondLst>
                                            <p:cond delay="0"/>
                                          </p:stCondLst>
                                        </p:cTn>
                                        <p:tgtEl>
                                          <p:spTgt spid="60427">
                                            <p:txEl>
                                              <p:pRg st="3" end="3"/>
                                            </p:txEl>
                                          </p:spTgt>
                                        </p:tgtEl>
                                        <p:attrNameLst>
                                          <p:attrName>style.visibility</p:attrName>
                                        </p:attrNameLst>
                                      </p:cBhvr>
                                      <p:to>
                                        <p:strVal val="visible"/>
                                      </p:to>
                                    </p:set>
                                    <p:animEffect transition="in" filter="wipe(up)">
                                      <p:cBhvr>
                                        <p:cTn id="18" dur="500"/>
                                        <p:tgtEl>
                                          <p:spTgt spid="60427">
                                            <p:txEl>
                                              <p:pRg st="3" end="3"/>
                                            </p:txEl>
                                          </p:spTgt>
                                        </p:tgtEl>
                                      </p:cBhvr>
                                    </p:animEffect>
                                  </p:childTnLst>
                                  <p:subTnLst>
                                    <p:animClr clrSpc="rgb" dir="cw">
                                      <p:cBhvr override="childStyle">
                                        <p:cTn dur="1" fill="hold" display="0" masterRel="nextClick" afterEffect="1"/>
                                        <p:tgtEl>
                                          <p:spTgt spid="60427">
                                            <p:txEl>
                                              <p:pRg st="3" end="3"/>
                                            </p:txEl>
                                          </p:spTgt>
                                        </p:tgtEl>
                                        <p:attrNameLst>
                                          <p:attrName>ppt_c</p:attrName>
                                        </p:attrNameLst>
                                      </p:cBhvr>
                                      <p:to>
                                        <a:srgbClr val="C0C0C0"/>
                                      </p:to>
                                    </p:animClr>
                                  </p:subTnLst>
                                </p:cTn>
                              </p:par>
                              <p:par>
                                <p:cTn id="19" presetID="22" presetClass="entr" presetSubtype="1" fill="hold" grpId="0" nodeType="withEffect">
                                  <p:stCondLst>
                                    <p:cond delay="0"/>
                                  </p:stCondLst>
                                  <p:childTnLst>
                                    <p:set>
                                      <p:cBhvr>
                                        <p:cTn id="20" dur="1" fill="hold">
                                          <p:stCondLst>
                                            <p:cond delay="0"/>
                                          </p:stCondLst>
                                        </p:cTn>
                                        <p:tgtEl>
                                          <p:spTgt spid="60427">
                                            <p:txEl>
                                              <p:pRg st="4" end="4"/>
                                            </p:txEl>
                                          </p:spTgt>
                                        </p:tgtEl>
                                        <p:attrNameLst>
                                          <p:attrName>style.visibility</p:attrName>
                                        </p:attrNameLst>
                                      </p:cBhvr>
                                      <p:to>
                                        <p:strVal val="visible"/>
                                      </p:to>
                                    </p:set>
                                    <p:animEffect transition="in" filter="wipe(up)">
                                      <p:cBhvr>
                                        <p:cTn id="21" dur="500"/>
                                        <p:tgtEl>
                                          <p:spTgt spid="60427">
                                            <p:txEl>
                                              <p:pRg st="4" end="4"/>
                                            </p:txEl>
                                          </p:spTgt>
                                        </p:tgtEl>
                                      </p:cBhvr>
                                    </p:animEffect>
                                  </p:childTnLst>
                                  <p:subTnLst>
                                    <p:animClr clrSpc="rgb" dir="cw">
                                      <p:cBhvr override="childStyle">
                                        <p:cTn dur="1" fill="hold" display="0" masterRel="nextClick" afterEffect="1"/>
                                        <p:tgtEl>
                                          <p:spTgt spid="60427">
                                            <p:txEl>
                                              <p:pRg st="4" end="4"/>
                                            </p:txEl>
                                          </p:spTgt>
                                        </p:tgtEl>
                                        <p:attrNameLst>
                                          <p:attrName>ppt_c</p:attrName>
                                        </p:attrNameLst>
                                      </p:cBhvr>
                                      <p:to>
                                        <a:srgbClr val="C0C0C0"/>
                                      </p:to>
                                    </p:animClr>
                                  </p:subTnLst>
                                </p:cTn>
                              </p:par>
                              <p:par>
                                <p:cTn id="22" presetID="22" presetClass="entr" presetSubtype="1" fill="hold" grpId="0" nodeType="withEffect">
                                  <p:stCondLst>
                                    <p:cond delay="0"/>
                                  </p:stCondLst>
                                  <p:childTnLst>
                                    <p:set>
                                      <p:cBhvr>
                                        <p:cTn id="23" dur="1" fill="hold">
                                          <p:stCondLst>
                                            <p:cond delay="0"/>
                                          </p:stCondLst>
                                        </p:cTn>
                                        <p:tgtEl>
                                          <p:spTgt spid="60427">
                                            <p:txEl>
                                              <p:pRg st="5" end="5"/>
                                            </p:txEl>
                                          </p:spTgt>
                                        </p:tgtEl>
                                        <p:attrNameLst>
                                          <p:attrName>style.visibility</p:attrName>
                                        </p:attrNameLst>
                                      </p:cBhvr>
                                      <p:to>
                                        <p:strVal val="visible"/>
                                      </p:to>
                                    </p:set>
                                    <p:animEffect transition="in" filter="wipe(up)">
                                      <p:cBhvr>
                                        <p:cTn id="24" dur="500"/>
                                        <p:tgtEl>
                                          <p:spTgt spid="60427">
                                            <p:txEl>
                                              <p:pRg st="5" end="5"/>
                                            </p:txEl>
                                          </p:spTgt>
                                        </p:tgtEl>
                                      </p:cBhvr>
                                    </p:animEffect>
                                  </p:childTnLst>
                                  <p:subTnLst>
                                    <p:animClr clrSpc="rgb" dir="cw">
                                      <p:cBhvr override="childStyle">
                                        <p:cTn dur="1" fill="hold" display="0" masterRel="nextClick" afterEffect="1"/>
                                        <p:tgtEl>
                                          <p:spTgt spid="60427">
                                            <p:txEl>
                                              <p:pRg st="5" end="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2467"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2468"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2469"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2470"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2471"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2472" name="Rectangle 8"/>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2473" name="Rectangle 9"/>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2474" name="Rectangle 10"/>
          <p:cNvSpPr>
            <a:spLocks noGrp="1" noChangeArrowheads="1"/>
          </p:cNvSpPr>
          <p:nvPr>
            <p:ph type="title"/>
          </p:nvPr>
        </p:nvSpPr>
        <p:spPr>
          <a:xfrm>
            <a:off x="1174751" y="394496"/>
            <a:ext cx="7772400" cy="1143000"/>
          </a:xfrm>
          <a:noFill/>
          <a:ln/>
        </p:spPr>
        <p:txBody>
          <a:bodyPr vert="horz" lIns="90488" tIns="44450" rIns="90488" bIns="44450" rtlCol="0" anchor="t">
            <a:normAutofit fontScale="90000"/>
          </a:bodyPr>
          <a:lstStyle/>
          <a:p>
            <a:r>
              <a:rPr lang="en-US" dirty="0"/>
              <a:t>Personality Characteristics </a:t>
            </a:r>
            <a:br>
              <a:rPr lang="en-US" dirty="0"/>
            </a:br>
            <a:r>
              <a:rPr lang="en-US" dirty="0"/>
              <a:t>in Organizations</a:t>
            </a:r>
          </a:p>
        </p:txBody>
      </p:sp>
      <p:sp>
        <p:nvSpPr>
          <p:cNvPr id="62475" name="Rectangle 11"/>
          <p:cNvSpPr>
            <a:spLocks noChangeArrowheads="1"/>
          </p:cNvSpPr>
          <p:nvPr/>
        </p:nvSpPr>
        <p:spPr bwMode="auto">
          <a:xfrm>
            <a:off x="4114800" y="2112964"/>
            <a:ext cx="2797175" cy="638175"/>
          </a:xfrm>
          <a:prstGeom prst="rect">
            <a:avLst/>
          </a:prstGeom>
          <a:noFill/>
          <a:ln w="12700">
            <a:noFill/>
            <a:miter lim="800000"/>
            <a:headEnd/>
            <a:tailEnd/>
          </a:ln>
          <a:effectLst/>
        </p:spPr>
        <p:txBody>
          <a:bodyPr wrap="none" lIns="90488" tIns="44450" rIns="90488" bIns="44450">
            <a:spAutoFit/>
          </a:bodyPr>
          <a:lstStyle/>
          <a:p>
            <a:pPr eaLnBrk="0" hangingPunct="0"/>
            <a:r>
              <a:rPr lang="en-US" sz="3600" dirty="0">
                <a:solidFill>
                  <a:schemeClr val="folHlink"/>
                </a:solidFill>
              </a:rPr>
              <a:t> </a:t>
            </a:r>
            <a:r>
              <a:rPr lang="en-US" sz="3600" dirty="0">
                <a:solidFill>
                  <a:srgbClr val="FF0000"/>
                </a:solidFill>
              </a:rPr>
              <a:t>Self-Esteem</a:t>
            </a:r>
          </a:p>
        </p:txBody>
      </p:sp>
      <p:sp>
        <p:nvSpPr>
          <p:cNvPr id="62477" name="Rectangle 13"/>
          <p:cNvSpPr>
            <a:spLocks noChangeArrowheads="1"/>
          </p:cNvSpPr>
          <p:nvPr/>
        </p:nvSpPr>
        <p:spPr bwMode="auto">
          <a:xfrm>
            <a:off x="3586113" y="2708535"/>
            <a:ext cx="3733800" cy="515938"/>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sz="2800" dirty="0"/>
              <a:t>Feelings of Self Worth</a:t>
            </a:r>
          </a:p>
        </p:txBody>
      </p:sp>
      <p:grpSp>
        <p:nvGrpSpPr>
          <p:cNvPr id="2" name="Group 17"/>
          <p:cNvGrpSpPr>
            <a:grpSpLocks/>
          </p:cNvGrpSpPr>
          <p:nvPr/>
        </p:nvGrpSpPr>
        <p:grpSpPr bwMode="auto">
          <a:xfrm>
            <a:off x="2079625" y="3640139"/>
            <a:ext cx="2700338" cy="2608263"/>
            <a:chOff x="350" y="2293"/>
            <a:chExt cx="1701" cy="1643"/>
          </a:xfrm>
        </p:grpSpPr>
        <p:sp>
          <p:nvSpPr>
            <p:cNvPr id="62476" name="Rectangle 12"/>
            <p:cNvSpPr>
              <a:spLocks noChangeArrowheads="1"/>
            </p:cNvSpPr>
            <p:nvPr/>
          </p:nvSpPr>
          <p:spPr bwMode="auto">
            <a:xfrm>
              <a:off x="350" y="2949"/>
              <a:ext cx="1701" cy="987"/>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a:t>Success tends</a:t>
              </a:r>
            </a:p>
            <a:p>
              <a:pPr eaLnBrk="0" hangingPunct="0"/>
              <a:r>
                <a:rPr lang="en-US" sz="3200" dirty="0"/>
                <a:t>to increase</a:t>
              </a:r>
            </a:p>
            <a:p>
              <a:pPr eaLnBrk="0" hangingPunct="0"/>
              <a:r>
                <a:rPr lang="en-US" sz="3200" dirty="0"/>
                <a:t>self-esteem</a:t>
              </a:r>
            </a:p>
          </p:txBody>
        </p:sp>
        <p:sp>
          <p:nvSpPr>
            <p:cNvPr id="62478" name="AutoShape 14"/>
            <p:cNvSpPr>
              <a:spLocks noChangeArrowheads="1"/>
            </p:cNvSpPr>
            <p:nvPr/>
          </p:nvSpPr>
          <p:spPr bwMode="auto">
            <a:xfrm rot="16200000">
              <a:off x="603" y="2437"/>
              <a:ext cx="656" cy="368"/>
            </a:xfrm>
            <a:prstGeom prst="rightArrow">
              <a:avLst>
                <a:gd name="adj1" fmla="val 50000"/>
                <a:gd name="adj2" fmla="val 89205"/>
              </a:avLst>
            </a:prstGeom>
            <a:solidFill>
              <a:schemeClr val="accent1"/>
            </a:solidFill>
            <a:ln w="28575">
              <a:solidFill>
                <a:srgbClr val="000000"/>
              </a:solidFill>
              <a:miter lim="800000"/>
              <a:headEnd/>
              <a:tailEnd/>
            </a:ln>
            <a:effectLst/>
          </p:spPr>
          <p:txBody>
            <a:bodyPr wrap="none" anchor="ctr"/>
            <a:lstStyle/>
            <a:p>
              <a:endParaRPr lang="en-IN"/>
            </a:p>
          </p:txBody>
        </p:sp>
      </p:grpSp>
      <p:grpSp>
        <p:nvGrpSpPr>
          <p:cNvPr id="3" name="Group 18"/>
          <p:cNvGrpSpPr>
            <a:grpSpLocks/>
          </p:cNvGrpSpPr>
          <p:nvPr/>
        </p:nvGrpSpPr>
        <p:grpSpPr bwMode="auto">
          <a:xfrm>
            <a:off x="6780212" y="3640139"/>
            <a:ext cx="2593976" cy="2633663"/>
            <a:chOff x="3696" y="2304"/>
            <a:chExt cx="1634" cy="1659"/>
          </a:xfrm>
        </p:grpSpPr>
        <p:sp>
          <p:nvSpPr>
            <p:cNvPr id="62479" name="AutoShape 15"/>
            <p:cNvSpPr>
              <a:spLocks noChangeArrowheads="1"/>
            </p:cNvSpPr>
            <p:nvPr/>
          </p:nvSpPr>
          <p:spPr bwMode="auto">
            <a:xfrm rot="16200000" flipH="1">
              <a:off x="4164" y="2448"/>
              <a:ext cx="656" cy="368"/>
            </a:xfrm>
            <a:prstGeom prst="rightArrow">
              <a:avLst>
                <a:gd name="adj1" fmla="val 50000"/>
                <a:gd name="adj2" fmla="val 89205"/>
              </a:avLst>
            </a:prstGeom>
            <a:solidFill>
              <a:schemeClr val="accent1"/>
            </a:solidFill>
            <a:ln w="28575">
              <a:solidFill>
                <a:srgbClr val="000000"/>
              </a:solidFill>
              <a:miter lim="800000"/>
              <a:headEnd/>
              <a:tailEnd/>
            </a:ln>
            <a:effectLst/>
          </p:spPr>
          <p:txBody>
            <a:bodyPr wrap="none" anchor="ctr"/>
            <a:lstStyle/>
            <a:p>
              <a:endParaRPr lang="en-IN"/>
            </a:p>
          </p:txBody>
        </p:sp>
        <p:sp>
          <p:nvSpPr>
            <p:cNvPr id="62480" name="Rectangle 16"/>
            <p:cNvSpPr>
              <a:spLocks noChangeArrowheads="1"/>
            </p:cNvSpPr>
            <p:nvPr/>
          </p:nvSpPr>
          <p:spPr bwMode="auto">
            <a:xfrm>
              <a:off x="3696" y="2976"/>
              <a:ext cx="1634" cy="987"/>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a:t>Failure tends</a:t>
              </a:r>
            </a:p>
            <a:p>
              <a:pPr eaLnBrk="0" hangingPunct="0"/>
              <a:r>
                <a:rPr lang="en-US" sz="3200" dirty="0"/>
                <a:t>to decrease</a:t>
              </a:r>
            </a:p>
            <a:p>
              <a:pPr eaLnBrk="0" hangingPunct="0"/>
              <a:r>
                <a:rPr lang="en-US" sz="3200" dirty="0"/>
                <a:t>self-esteem</a:t>
              </a:r>
            </a:p>
          </p:txBody>
        </p:sp>
      </p:grpSp>
    </p:spTree>
    <p:extLst>
      <p:ext uri="{BB962C8B-B14F-4D97-AF65-F5344CB8AC3E}">
        <p14:creationId xmlns:p14="http://schemas.microsoft.com/office/powerpoint/2010/main" xmlns="" val="26722993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4937" y="279400"/>
            <a:ext cx="8596668" cy="1320800"/>
          </a:xfrm>
        </p:spPr>
        <p:txBody>
          <a:bodyPr/>
          <a:lstStyle/>
          <a:p>
            <a:pPr algn="l"/>
            <a:r>
              <a:rPr lang="en-US" altLang="en-US" sz="3200" dirty="0"/>
              <a:t>The Perceptual Process</a:t>
            </a:r>
          </a:p>
        </p:txBody>
      </p:sp>
      <p:sp>
        <p:nvSpPr>
          <p:cNvPr id="37891" name="Rectangle 3"/>
          <p:cNvSpPr>
            <a:spLocks noGrp="1" noChangeArrowheads="1"/>
          </p:cNvSpPr>
          <p:nvPr>
            <p:ph sz="half" idx="1"/>
          </p:nvPr>
        </p:nvSpPr>
        <p:spPr>
          <a:xfrm>
            <a:off x="1302327" y="1600200"/>
            <a:ext cx="4709537" cy="4533900"/>
          </a:xfrm>
        </p:spPr>
        <p:txBody>
          <a:bodyPr>
            <a:normAutofit/>
          </a:bodyPr>
          <a:lstStyle/>
          <a:p>
            <a:pPr marL="284163" indent="-284163">
              <a:buFontTx/>
              <a:buAutoNum type="arabicPeriod"/>
            </a:pPr>
            <a:r>
              <a:rPr lang="en-US" altLang="en-US" sz="2800" dirty="0"/>
              <a:t>Sensation</a:t>
            </a:r>
          </a:p>
          <a:p>
            <a:pPr marL="630238" lvl="1" indent="-231775"/>
            <a:r>
              <a:rPr lang="en-US" altLang="en-US" sz="1800" dirty="0"/>
              <a:t>An individual’s ability to detect stimuli in the immediate environment.</a:t>
            </a:r>
          </a:p>
          <a:p>
            <a:pPr marL="284163" indent="-284163">
              <a:buFontTx/>
              <a:buAutoNum type="arabicPeriod"/>
            </a:pPr>
            <a:r>
              <a:rPr lang="en-US" altLang="en-US" sz="2800" dirty="0"/>
              <a:t>Selection</a:t>
            </a:r>
          </a:p>
          <a:p>
            <a:pPr marL="630238" lvl="1" indent="-231775"/>
            <a:r>
              <a:rPr lang="en-US" altLang="en-US" sz="1800" dirty="0"/>
              <a:t>The process a person uses to eliminate some of the stimuli that have been sensed and to retain others for further processing.</a:t>
            </a:r>
          </a:p>
        </p:txBody>
      </p:sp>
      <p:sp>
        <p:nvSpPr>
          <p:cNvPr id="37892" name="Rectangle 4"/>
          <p:cNvSpPr>
            <a:spLocks noGrp="1" noChangeArrowheads="1"/>
          </p:cNvSpPr>
          <p:nvPr>
            <p:ph sz="half" idx="2"/>
          </p:nvPr>
        </p:nvSpPr>
        <p:spPr>
          <a:xfrm>
            <a:off x="5903047" y="1607127"/>
            <a:ext cx="4030662" cy="4533900"/>
          </a:xfrm>
        </p:spPr>
        <p:txBody>
          <a:bodyPr>
            <a:normAutofit/>
          </a:bodyPr>
          <a:lstStyle/>
          <a:p>
            <a:pPr marL="284163" indent="-284163">
              <a:buClr>
                <a:srgbClr val="003399"/>
              </a:buClr>
              <a:buFontTx/>
              <a:buAutoNum type="arabicPeriod" startAt="3"/>
            </a:pPr>
            <a:r>
              <a:rPr lang="en-US" altLang="en-US" sz="2400" dirty="0"/>
              <a:t>Organization</a:t>
            </a:r>
          </a:p>
          <a:p>
            <a:pPr marL="681038" lvl="1" indent="-282575">
              <a:buClr>
                <a:srgbClr val="003399"/>
              </a:buClr>
            </a:pPr>
            <a:r>
              <a:rPr lang="en-US" altLang="en-US" sz="2000" dirty="0"/>
              <a:t>The process of placing selected perceptual stimuli into a framework for “storage.”</a:t>
            </a:r>
          </a:p>
          <a:p>
            <a:pPr marL="284163" indent="-284163">
              <a:buClr>
                <a:srgbClr val="003399"/>
              </a:buClr>
              <a:buFontTx/>
              <a:buAutoNum type="arabicPeriod" startAt="3"/>
            </a:pPr>
            <a:r>
              <a:rPr lang="en-US" altLang="en-US" sz="2400" dirty="0"/>
              <a:t>Translation</a:t>
            </a:r>
          </a:p>
          <a:p>
            <a:pPr marL="681038" lvl="1" indent="-282575">
              <a:buClr>
                <a:srgbClr val="003399"/>
              </a:buClr>
            </a:pPr>
            <a:r>
              <a:rPr lang="en-US" altLang="en-US" sz="2000" dirty="0"/>
              <a:t>The stage of the perceptual process at which stimuli are interpreted and given meaning.</a:t>
            </a:r>
          </a:p>
        </p:txBody>
      </p:sp>
      <p:sp>
        <p:nvSpPr>
          <p:cNvPr id="6" name="Slide Number Placeholder 4"/>
          <p:cNvSpPr>
            <a:spLocks noGrp="1"/>
          </p:cNvSpPr>
          <p:nvPr>
            <p:ph type="sldNum" sz="quarter" idx="12"/>
          </p:nvPr>
        </p:nvSpPr>
        <p:spPr/>
        <p:txBody>
          <a:bodyPr/>
          <a:lstStyle/>
          <a:p>
            <a:fld id="{DFE8C56A-58BB-4DA1-9876-BE9094129E10}" type="slidenum">
              <a:rPr lang="en-US" altLang="en-US"/>
              <a:pPr/>
              <a:t>6</a:t>
            </a:fld>
            <a:endParaRPr lang="en-US" altLang="en-US"/>
          </a:p>
        </p:txBody>
      </p:sp>
      <p:sp>
        <p:nvSpPr>
          <p:cNvPr id="37893" name="Line 5"/>
          <p:cNvSpPr>
            <a:spLocks noChangeShapeType="1"/>
          </p:cNvSpPr>
          <p:nvPr/>
        </p:nvSpPr>
        <p:spPr bwMode="auto">
          <a:xfrm>
            <a:off x="512618" y="969818"/>
            <a:ext cx="6400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37527849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4515"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4516"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4517"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4518"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4519"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4520" name="Rectangle 8"/>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4521" name="Rectangle 9"/>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4522" name="Rectangle 10"/>
          <p:cNvSpPr>
            <a:spLocks noGrp="1" noChangeArrowheads="1"/>
          </p:cNvSpPr>
          <p:nvPr>
            <p:ph type="title"/>
          </p:nvPr>
        </p:nvSpPr>
        <p:spPr>
          <a:xfrm>
            <a:off x="1172496" y="554125"/>
            <a:ext cx="7772400" cy="1143000"/>
          </a:xfrm>
          <a:noFill/>
          <a:ln/>
        </p:spPr>
        <p:txBody>
          <a:bodyPr vert="horz" lIns="90488" tIns="44450" rIns="90488" bIns="44450" rtlCol="0" anchor="t">
            <a:normAutofit fontScale="90000"/>
          </a:bodyPr>
          <a:lstStyle/>
          <a:p>
            <a:r>
              <a:rPr lang="en-US" dirty="0"/>
              <a:t>Personality Characteristics </a:t>
            </a:r>
            <a:br>
              <a:rPr lang="en-US" dirty="0"/>
            </a:br>
            <a:r>
              <a:rPr lang="en-US" dirty="0"/>
              <a:t>in Organizations</a:t>
            </a:r>
          </a:p>
        </p:txBody>
      </p:sp>
      <p:sp>
        <p:nvSpPr>
          <p:cNvPr id="64524" name="Rectangle 12"/>
          <p:cNvSpPr>
            <a:spLocks noGrp="1" noChangeArrowheads="1"/>
          </p:cNvSpPr>
          <p:nvPr>
            <p:ph sz="half" idx="1"/>
          </p:nvPr>
        </p:nvSpPr>
        <p:spPr>
          <a:xfrm>
            <a:off x="1467132" y="3359235"/>
            <a:ext cx="3900488" cy="3019425"/>
          </a:xfrm>
          <a:noFill/>
          <a:ln/>
        </p:spPr>
        <p:txBody>
          <a:bodyPr vert="horz" lIns="90488" tIns="44450" rIns="90488" bIns="44450" rtlCol="0">
            <a:normAutofit/>
          </a:bodyPr>
          <a:lstStyle/>
          <a:p>
            <a:pPr>
              <a:lnSpc>
                <a:spcPct val="90000"/>
              </a:lnSpc>
            </a:pPr>
            <a:r>
              <a:rPr lang="en-US" sz="2400" dirty="0"/>
              <a:t>High self-monitors</a:t>
            </a:r>
          </a:p>
          <a:p>
            <a:pPr lvl="1">
              <a:lnSpc>
                <a:spcPct val="90000"/>
              </a:lnSpc>
            </a:pPr>
            <a:r>
              <a:rPr lang="en-US" dirty="0"/>
              <a:t>flexible: adjust behavior according to the situation and the behavior of others</a:t>
            </a:r>
          </a:p>
          <a:p>
            <a:pPr lvl="1">
              <a:lnSpc>
                <a:spcPct val="90000"/>
              </a:lnSpc>
            </a:pPr>
            <a:r>
              <a:rPr lang="en-US" dirty="0"/>
              <a:t>can appear unpredictable &amp; inconsistent</a:t>
            </a:r>
          </a:p>
        </p:txBody>
      </p:sp>
      <p:sp>
        <p:nvSpPr>
          <p:cNvPr id="64525" name="Rectangle 13"/>
          <p:cNvSpPr>
            <a:spLocks noGrp="1" noChangeArrowheads="1"/>
          </p:cNvSpPr>
          <p:nvPr>
            <p:ph sz="half" idx="2"/>
          </p:nvPr>
        </p:nvSpPr>
        <p:spPr>
          <a:xfrm>
            <a:off x="5901020" y="3355838"/>
            <a:ext cx="3900488" cy="3019425"/>
          </a:xfrm>
          <a:noFill/>
          <a:ln/>
        </p:spPr>
        <p:txBody>
          <a:bodyPr vert="horz" lIns="90488" tIns="44450" rIns="90488" bIns="44450" rtlCol="0">
            <a:normAutofit/>
          </a:bodyPr>
          <a:lstStyle/>
          <a:p>
            <a:pPr>
              <a:lnSpc>
                <a:spcPct val="90000"/>
              </a:lnSpc>
            </a:pPr>
            <a:r>
              <a:rPr lang="en-US" sz="2400" dirty="0"/>
              <a:t>Low self-monitors</a:t>
            </a:r>
          </a:p>
          <a:p>
            <a:pPr lvl="1">
              <a:lnSpc>
                <a:spcPct val="90000"/>
              </a:lnSpc>
            </a:pPr>
            <a:r>
              <a:rPr lang="en-US" dirty="0"/>
              <a:t>act from internal states rather than from situational cues</a:t>
            </a:r>
          </a:p>
          <a:p>
            <a:pPr lvl="1">
              <a:lnSpc>
                <a:spcPct val="90000"/>
              </a:lnSpc>
            </a:pPr>
            <a:r>
              <a:rPr lang="en-US" dirty="0"/>
              <a:t>show consistency</a:t>
            </a:r>
          </a:p>
          <a:p>
            <a:pPr lvl="1">
              <a:lnSpc>
                <a:spcPct val="90000"/>
              </a:lnSpc>
            </a:pPr>
            <a:r>
              <a:rPr lang="en-US" dirty="0"/>
              <a:t>less likely to respond to work group norms or supervisory feedback</a:t>
            </a:r>
          </a:p>
        </p:txBody>
      </p:sp>
      <p:sp>
        <p:nvSpPr>
          <p:cNvPr id="64523" name="Rectangle 11"/>
          <p:cNvSpPr>
            <a:spLocks noChangeArrowheads="1"/>
          </p:cNvSpPr>
          <p:nvPr/>
        </p:nvSpPr>
        <p:spPr bwMode="auto">
          <a:xfrm>
            <a:off x="1355303" y="2001924"/>
            <a:ext cx="8024634" cy="1074653"/>
          </a:xfrm>
          <a:prstGeom prst="rect">
            <a:avLst/>
          </a:prstGeom>
          <a:noFill/>
          <a:ln w="12700">
            <a:noFill/>
            <a:miter lim="800000"/>
            <a:headEnd/>
            <a:tailEnd/>
          </a:ln>
          <a:effectLst/>
        </p:spPr>
        <p:txBody>
          <a:bodyPr wrap="none" lIns="90488" tIns="44450" rIns="90488" bIns="44450">
            <a:spAutoFit/>
          </a:bodyPr>
          <a:lstStyle/>
          <a:p>
            <a:pPr algn="ctr" eaLnBrk="0" hangingPunct="0"/>
            <a:r>
              <a:rPr lang="en-US" sz="3600" dirty="0">
                <a:solidFill>
                  <a:srgbClr val="FF0000"/>
                </a:solidFill>
              </a:rPr>
              <a:t>Self-Monitoring</a:t>
            </a:r>
          </a:p>
          <a:p>
            <a:pPr algn="ctr" eaLnBrk="0" hangingPunct="0"/>
            <a:r>
              <a:rPr lang="en-US" sz="2800" dirty="0"/>
              <a:t>Behavior based on cues from people &amp; situations</a:t>
            </a:r>
          </a:p>
        </p:txBody>
      </p:sp>
    </p:spTree>
    <p:extLst>
      <p:ext uri="{BB962C8B-B14F-4D97-AF65-F5344CB8AC3E}">
        <p14:creationId xmlns:p14="http://schemas.microsoft.com/office/powerpoint/2010/main" xmlns="" val="33404805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24">
                                            <p:txEl>
                                              <p:pRg st="0" end="0"/>
                                            </p:txEl>
                                          </p:spTgt>
                                        </p:tgtEl>
                                        <p:attrNameLst>
                                          <p:attrName>style.visibility</p:attrName>
                                        </p:attrNameLst>
                                      </p:cBhvr>
                                      <p:to>
                                        <p:strVal val="visible"/>
                                      </p:to>
                                    </p:set>
                                    <p:animEffect transition="in" filter="wipe(up)">
                                      <p:cBhvr>
                                        <p:cTn id="7" dur="500"/>
                                        <p:tgtEl>
                                          <p:spTgt spid="6452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4524">
                                            <p:txEl>
                                              <p:pRg st="1" end="1"/>
                                            </p:txEl>
                                          </p:spTgt>
                                        </p:tgtEl>
                                        <p:attrNameLst>
                                          <p:attrName>style.visibility</p:attrName>
                                        </p:attrNameLst>
                                      </p:cBhvr>
                                      <p:to>
                                        <p:strVal val="visible"/>
                                      </p:to>
                                    </p:set>
                                    <p:animEffect transition="in" filter="wipe(up)">
                                      <p:cBhvr>
                                        <p:cTn id="10" dur="500"/>
                                        <p:tgtEl>
                                          <p:spTgt spid="64524">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4524">
                                            <p:txEl>
                                              <p:pRg st="2" end="2"/>
                                            </p:txEl>
                                          </p:spTgt>
                                        </p:tgtEl>
                                        <p:attrNameLst>
                                          <p:attrName>style.visibility</p:attrName>
                                        </p:attrNameLst>
                                      </p:cBhvr>
                                      <p:to>
                                        <p:strVal val="visible"/>
                                      </p:to>
                                    </p:set>
                                    <p:animEffect transition="in" filter="wipe(up)">
                                      <p:cBhvr>
                                        <p:cTn id="13" dur="500"/>
                                        <p:tgtEl>
                                          <p:spTgt spid="6452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4525">
                                            <p:txEl>
                                              <p:pRg st="0" end="0"/>
                                            </p:txEl>
                                          </p:spTgt>
                                        </p:tgtEl>
                                        <p:attrNameLst>
                                          <p:attrName>style.visibility</p:attrName>
                                        </p:attrNameLst>
                                      </p:cBhvr>
                                      <p:to>
                                        <p:strVal val="visible"/>
                                      </p:to>
                                    </p:set>
                                    <p:animEffect transition="in" filter="wipe(up)">
                                      <p:cBhvr>
                                        <p:cTn id="18" dur="500"/>
                                        <p:tgtEl>
                                          <p:spTgt spid="64525">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4525">
                                            <p:txEl>
                                              <p:pRg st="1" end="1"/>
                                            </p:txEl>
                                          </p:spTgt>
                                        </p:tgtEl>
                                        <p:attrNameLst>
                                          <p:attrName>style.visibility</p:attrName>
                                        </p:attrNameLst>
                                      </p:cBhvr>
                                      <p:to>
                                        <p:strVal val="visible"/>
                                      </p:to>
                                    </p:set>
                                    <p:animEffect transition="in" filter="wipe(up)">
                                      <p:cBhvr>
                                        <p:cTn id="21" dur="500"/>
                                        <p:tgtEl>
                                          <p:spTgt spid="64525">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4525">
                                            <p:txEl>
                                              <p:pRg st="2" end="2"/>
                                            </p:txEl>
                                          </p:spTgt>
                                        </p:tgtEl>
                                        <p:attrNameLst>
                                          <p:attrName>style.visibility</p:attrName>
                                        </p:attrNameLst>
                                      </p:cBhvr>
                                      <p:to>
                                        <p:strVal val="visible"/>
                                      </p:to>
                                    </p:set>
                                    <p:animEffect transition="in" filter="wipe(up)">
                                      <p:cBhvr>
                                        <p:cTn id="24" dur="500"/>
                                        <p:tgtEl>
                                          <p:spTgt spid="64525">
                                            <p:txEl>
                                              <p:pRg st="2" end="2"/>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4525">
                                            <p:txEl>
                                              <p:pRg st="3" end="3"/>
                                            </p:txEl>
                                          </p:spTgt>
                                        </p:tgtEl>
                                        <p:attrNameLst>
                                          <p:attrName>style.visibility</p:attrName>
                                        </p:attrNameLst>
                                      </p:cBhvr>
                                      <p:to>
                                        <p:strVal val="visible"/>
                                      </p:to>
                                    </p:set>
                                    <p:animEffect transition="in" filter="wipe(up)">
                                      <p:cBhvr>
                                        <p:cTn id="27" dur="500"/>
                                        <p:tgtEl>
                                          <p:spTgt spid="645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build="p" autoUpdateAnimBg="0"/>
      <p:bldP spid="64525"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6563"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6564"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6565"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6566"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6567"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6568" name="Rectangle 8"/>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6569" name="Rectangle 9"/>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6570" name="Rectangle 10"/>
          <p:cNvSpPr>
            <a:spLocks noGrp="1" noChangeArrowheads="1"/>
          </p:cNvSpPr>
          <p:nvPr>
            <p:ph type="title"/>
          </p:nvPr>
        </p:nvSpPr>
        <p:spPr>
          <a:xfrm>
            <a:off x="1172497" y="304800"/>
            <a:ext cx="7772400" cy="1143000"/>
          </a:xfrm>
          <a:noFill/>
          <a:ln/>
        </p:spPr>
        <p:txBody>
          <a:bodyPr vert="horz" lIns="90488" tIns="44450" rIns="90488" bIns="44450" rtlCol="0" anchor="t">
            <a:normAutofit fontScale="90000"/>
          </a:bodyPr>
          <a:lstStyle/>
          <a:p>
            <a:r>
              <a:rPr lang="en-US" dirty="0"/>
              <a:t>Personality Characteristics </a:t>
            </a:r>
            <a:br>
              <a:rPr lang="en-US" dirty="0"/>
            </a:br>
            <a:r>
              <a:rPr lang="en-US" dirty="0"/>
              <a:t>in Organizations</a:t>
            </a:r>
          </a:p>
        </p:txBody>
      </p:sp>
      <p:sp>
        <p:nvSpPr>
          <p:cNvPr id="66572" name="Rectangle 12"/>
          <p:cNvSpPr>
            <a:spLocks noGrp="1" noChangeArrowheads="1"/>
          </p:cNvSpPr>
          <p:nvPr>
            <p:ph idx="1"/>
          </p:nvPr>
        </p:nvSpPr>
        <p:spPr>
          <a:xfrm>
            <a:off x="1252384" y="1905000"/>
            <a:ext cx="7772400" cy="4114800"/>
          </a:xfrm>
          <a:noFill/>
          <a:ln/>
        </p:spPr>
        <p:txBody>
          <a:bodyPr vert="horz" lIns="90488" tIns="44450" rIns="90488" bIns="44450" numCol="2" rtlCol="0">
            <a:normAutofit/>
          </a:bodyPr>
          <a:lstStyle/>
          <a:p>
            <a:pPr>
              <a:buFont typeface="Wingdings" pitchFamily="2" charset="2"/>
              <a:buNone/>
            </a:pPr>
            <a:r>
              <a:rPr lang="en-US" sz="2400" b="1" dirty="0">
                <a:solidFill>
                  <a:srgbClr val="FF0000"/>
                </a:solidFill>
              </a:rPr>
              <a:t>Positive Affect -</a:t>
            </a:r>
            <a:r>
              <a:rPr lang="en-US" sz="2400" dirty="0">
                <a:solidFill>
                  <a:srgbClr val="FF0000"/>
                </a:solidFill>
              </a:rPr>
              <a:t> </a:t>
            </a:r>
            <a:r>
              <a:rPr lang="en-US" sz="2400" dirty="0"/>
              <a:t>an individual’s tendency to accentuate the </a:t>
            </a:r>
            <a:r>
              <a:rPr lang="en-US" sz="2400" i="1" dirty="0"/>
              <a:t>positive</a:t>
            </a:r>
            <a:r>
              <a:rPr lang="en-US" sz="2400" dirty="0"/>
              <a:t> aspects of oneself, other people, and the world in </a:t>
            </a:r>
            <a:r>
              <a:rPr lang="en-US" sz="2400" dirty="0" smtClean="0"/>
              <a:t>general</a:t>
            </a:r>
          </a:p>
          <a:p>
            <a:pPr>
              <a:buFont typeface="Wingdings" pitchFamily="2" charset="2"/>
              <a:buNone/>
            </a:pPr>
            <a:endParaRPr lang="en-US" sz="2400" dirty="0"/>
          </a:p>
          <a:p>
            <a:pPr>
              <a:buFont typeface="Wingdings" pitchFamily="2" charset="2"/>
              <a:buNone/>
            </a:pPr>
            <a:endParaRPr lang="en-US" sz="2400" dirty="0" smtClean="0"/>
          </a:p>
          <a:p>
            <a:pPr>
              <a:buFont typeface="Wingdings" pitchFamily="2" charset="2"/>
              <a:buNone/>
            </a:pPr>
            <a:endParaRPr lang="en-US" sz="2400" dirty="0"/>
          </a:p>
          <a:p>
            <a:pPr>
              <a:buFont typeface="Wingdings" pitchFamily="2" charset="2"/>
              <a:buNone/>
            </a:pPr>
            <a:r>
              <a:rPr lang="en-US" sz="2400" b="1" dirty="0" smtClean="0">
                <a:solidFill>
                  <a:srgbClr val="FF0000"/>
                </a:solidFill>
              </a:rPr>
              <a:t>Negative </a:t>
            </a:r>
            <a:r>
              <a:rPr lang="en-US" sz="2400" b="1" dirty="0">
                <a:solidFill>
                  <a:srgbClr val="FF0000"/>
                </a:solidFill>
              </a:rPr>
              <a:t>Affect -</a:t>
            </a:r>
            <a:r>
              <a:rPr lang="en-US" sz="2400" dirty="0">
                <a:solidFill>
                  <a:srgbClr val="FF0000"/>
                </a:solidFill>
              </a:rPr>
              <a:t> </a:t>
            </a:r>
            <a:r>
              <a:rPr lang="en-US" sz="2400" dirty="0"/>
              <a:t>an individual’s tendency to accentuate the </a:t>
            </a:r>
            <a:r>
              <a:rPr lang="en-US" sz="2400" i="1" dirty="0"/>
              <a:t>negative</a:t>
            </a:r>
            <a:r>
              <a:rPr lang="en-US" sz="2400" dirty="0"/>
              <a:t> aspects of oneself, other people, and the world in general</a:t>
            </a:r>
          </a:p>
          <a:p>
            <a:pPr>
              <a:buFont typeface="Wingdings" pitchFamily="2" charset="2"/>
              <a:buNone/>
            </a:pPr>
            <a:endParaRPr lang="en-US" dirty="0"/>
          </a:p>
        </p:txBody>
      </p:sp>
      <p:sp>
        <p:nvSpPr>
          <p:cNvPr id="66571" name="Rectangle 11"/>
          <p:cNvSpPr>
            <a:spLocks noChangeArrowheads="1"/>
          </p:cNvSpPr>
          <p:nvPr/>
        </p:nvSpPr>
        <p:spPr bwMode="auto">
          <a:xfrm>
            <a:off x="-2819400" y="1905000"/>
            <a:ext cx="7191375" cy="515938"/>
          </a:xfrm>
          <a:prstGeom prst="rect">
            <a:avLst/>
          </a:prstGeom>
          <a:noFill/>
          <a:ln w="12700">
            <a:noFill/>
            <a:miter lim="800000"/>
            <a:headEnd/>
            <a:tailEnd/>
          </a:ln>
          <a:effectLst/>
        </p:spPr>
        <p:txBody>
          <a:bodyPr wrap="none" anchor="ctr"/>
          <a:lstStyle/>
          <a:p>
            <a:endParaRPr lang="en-IN"/>
          </a:p>
        </p:txBody>
      </p:sp>
    </p:spTree>
    <p:extLst>
      <p:ext uri="{BB962C8B-B14F-4D97-AF65-F5344CB8AC3E}">
        <p14:creationId xmlns:p14="http://schemas.microsoft.com/office/powerpoint/2010/main" xmlns="" val="3008684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Effect transition="in" filter="wipe(up)">
                                      <p:cBhvr>
                                        <p:cTn id="7" dur="500"/>
                                        <p:tgtEl>
                                          <p:spTgt spid="66572">
                                            <p:txEl>
                                              <p:pRg st="0" end="0"/>
                                            </p:txEl>
                                          </p:spTgt>
                                        </p:tgtEl>
                                      </p:cBhvr>
                                    </p:animEffect>
                                  </p:childTnLst>
                                  <p:subTnLst>
                                    <p:animClr clrSpc="rgb" dir="cw">
                                      <p:cBhvr override="childStyle">
                                        <p:cTn dur="1" fill="hold" display="0" masterRel="nextClick" afterEffect="1"/>
                                        <p:tgtEl>
                                          <p:spTgt spid="66572">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72">
                                            <p:txEl>
                                              <p:pRg st="4" end="4"/>
                                            </p:txEl>
                                          </p:spTgt>
                                        </p:tgtEl>
                                        <p:attrNameLst>
                                          <p:attrName>style.visibility</p:attrName>
                                        </p:attrNameLst>
                                      </p:cBhvr>
                                      <p:to>
                                        <p:strVal val="visible"/>
                                      </p:to>
                                    </p:set>
                                    <p:animEffect transition="in" filter="wipe(up)">
                                      <p:cBhvr>
                                        <p:cTn id="12" dur="500"/>
                                        <p:tgtEl>
                                          <p:spTgt spid="66572">
                                            <p:txEl>
                                              <p:pRg st="4" end="4"/>
                                            </p:txEl>
                                          </p:spTgt>
                                        </p:tgtEl>
                                      </p:cBhvr>
                                    </p:animEffect>
                                  </p:childTnLst>
                                  <p:subTnLst>
                                    <p:animClr clrSpc="rgb" dir="cw">
                                      <p:cBhvr override="childStyle">
                                        <p:cTn dur="1" fill="hold" display="0" masterRel="nextClick" afterEffect="1"/>
                                        <p:tgtEl>
                                          <p:spTgt spid="66572">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8611"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8612"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8613"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8614"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68615"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68616" name="Rectangle 8"/>
          <p:cNvSpPr>
            <a:spLocks noChangeArrowheads="1"/>
          </p:cNvSpPr>
          <p:nvPr/>
        </p:nvSpPr>
        <p:spPr bwMode="auto">
          <a:xfrm>
            <a:off x="1828800" y="6096000"/>
            <a:ext cx="1905000" cy="457200"/>
          </a:xfrm>
          <a:prstGeom prst="rect">
            <a:avLst/>
          </a:prstGeom>
          <a:noFill/>
          <a:ln w="12700">
            <a:noFill/>
            <a:miter lim="800000"/>
            <a:headEnd/>
            <a:tailEnd/>
          </a:ln>
          <a:effectLst/>
        </p:spPr>
        <p:txBody>
          <a:bodyPr wrap="none" anchor="ctr"/>
          <a:lstStyle/>
          <a:p>
            <a:endParaRPr lang="en-IN"/>
          </a:p>
        </p:txBody>
      </p:sp>
      <p:sp>
        <p:nvSpPr>
          <p:cNvPr id="68617" name="Rectangle 9"/>
          <p:cNvSpPr>
            <a:spLocks noChangeArrowheads="1"/>
          </p:cNvSpPr>
          <p:nvPr/>
        </p:nvSpPr>
        <p:spPr bwMode="auto">
          <a:xfrm>
            <a:off x="4267200" y="6096000"/>
            <a:ext cx="2895600" cy="457200"/>
          </a:xfrm>
          <a:prstGeom prst="rect">
            <a:avLst/>
          </a:prstGeom>
          <a:noFill/>
          <a:ln w="12700">
            <a:noFill/>
            <a:miter lim="800000"/>
            <a:headEnd/>
            <a:tailEnd/>
          </a:ln>
          <a:effectLst/>
        </p:spPr>
        <p:txBody>
          <a:bodyPr wrap="none" anchor="ctr"/>
          <a:lstStyle/>
          <a:p>
            <a:endParaRPr lang="en-IN"/>
          </a:p>
        </p:txBody>
      </p:sp>
      <p:sp>
        <p:nvSpPr>
          <p:cNvPr id="68618" name="AutoShape 10"/>
          <p:cNvSpPr>
            <a:spLocks noChangeArrowheads="1"/>
          </p:cNvSpPr>
          <p:nvPr/>
        </p:nvSpPr>
        <p:spPr bwMode="auto">
          <a:xfrm>
            <a:off x="3425826" y="2286001"/>
            <a:ext cx="5260975" cy="4194175"/>
          </a:xfrm>
          <a:prstGeom prst="hexagon">
            <a:avLst>
              <a:gd name="adj" fmla="val 31301"/>
              <a:gd name="vf" fmla="val 115470"/>
            </a:avLst>
          </a:prstGeom>
          <a:solidFill>
            <a:schemeClr val="accent1"/>
          </a:solidFill>
          <a:ln w="28575">
            <a:solidFill>
              <a:srgbClr val="333333"/>
            </a:solidFill>
            <a:miter lim="800000"/>
            <a:headEnd/>
            <a:tailEnd/>
          </a:ln>
          <a:effectLst/>
        </p:spPr>
        <p:txBody>
          <a:bodyPr wrap="none" anchor="ctr"/>
          <a:lstStyle/>
          <a:p>
            <a:endParaRPr lang="en-IN"/>
          </a:p>
        </p:txBody>
      </p:sp>
      <p:sp>
        <p:nvSpPr>
          <p:cNvPr id="68619" name="Rectangle 11"/>
          <p:cNvSpPr>
            <a:spLocks noGrp="1" noChangeArrowheads="1"/>
          </p:cNvSpPr>
          <p:nvPr>
            <p:ph type="title"/>
          </p:nvPr>
        </p:nvSpPr>
        <p:spPr>
          <a:xfrm>
            <a:off x="2514600" y="533400"/>
            <a:ext cx="7772400" cy="1143000"/>
          </a:xfrm>
          <a:noFill/>
          <a:ln/>
        </p:spPr>
        <p:txBody>
          <a:bodyPr vert="horz" lIns="90488" tIns="44450" rIns="90488" bIns="44450" rtlCol="0" anchor="t">
            <a:normAutofit fontScale="90000"/>
          </a:bodyPr>
          <a:lstStyle/>
          <a:p>
            <a:r>
              <a:rPr lang="en-US"/>
              <a:t>Personality Characteristics </a:t>
            </a:r>
            <a:br>
              <a:rPr lang="en-US"/>
            </a:br>
            <a:r>
              <a:rPr lang="en-US"/>
              <a:t>in Organizations</a:t>
            </a:r>
          </a:p>
        </p:txBody>
      </p:sp>
      <p:sp>
        <p:nvSpPr>
          <p:cNvPr id="68620" name="Freeform 12"/>
          <p:cNvSpPr>
            <a:spLocks/>
          </p:cNvSpPr>
          <p:nvPr/>
        </p:nvSpPr>
        <p:spPr bwMode="auto">
          <a:xfrm>
            <a:off x="2286001" y="3352800"/>
            <a:ext cx="2665413" cy="2209800"/>
          </a:xfrm>
          <a:custGeom>
            <a:avLst/>
            <a:gdLst/>
            <a:ahLst/>
            <a:cxnLst>
              <a:cxn ang="0">
                <a:pos x="658" y="0"/>
              </a:cxn>
              <a:cxn ang="0">
                <a:pos x="0" y="251"/>
              </a:cxn>
              <a:cxn ang="0">
                <a:pos x="591" y="540"/>
              </a:cxn>
              <a:cxn ang="0">
                <a:pos x="391" y="624"/>
              </a:cxn>
              <a:cxn ang="0">
                <a:pos x="950" y="895"/>
              </a:cxn>
              <a:cxn ang="0">
                <a:pos x="778" y="960"/>
              </a:cxn>
              <a:cxn ang="0">
                <a:pos x="1678" y="1391"/>
              </a:cxn>
              <a:cxn ang="0">
                <a:pos x="1148" y="829"/>
              </a:cxn>
              <a:cxn ang="0">
                <a:pos x="1288" y="773"/>
              </a:cxn>
              <a:cxn ang="0">
                <a:pos x="859" y="437"/>
              </a:cxn>
              <a:cxn ang="0">
                <a:pos x="999" y="391"/>
              </a:cxn>
              <a:cxn ang="0">
                <a:pos x="658" y="0"/>
              </a:cxn>
            </a:cxnLst>
            <a:rect l="0" t="0" r="r" b="b"/>
            <a:pathLst>
              <a:path w="1679" h="1392">
                <a:moveTo>
                  <a:pt x="658" y="0"/>
                </a:moveTo>
                <a:lnTo>
                  <a:pt x="0" y="251"/>
                </a:lnTo>
                <a:lnTo>
                  <a:pt x="591" y="540"/>
                </a:lnTo>
                <a:lnTo>
                  <a:pt x="391" y="624"/>
                </a:lnTo>
                <a:lnTo>
                  <a:pt x="950" y="895"/>
                </a:lnTo>
                <a:lnTo>
                  <a:pt x="778" y="960"/>
                </a:lnTo>
                <a:lnTo>
                  <a:pt x="1678" y="1391"/>
                </a:lnTo>
                <a:lnTo>
                  <a:pt x="1148" y="829"/>
                </a:lnTo>
                <a:lnTo>
                  <a:pt x="1288" y="773"/>
                </a:lnTo>
                <a:lnTo>
                  <a:pt x="859" y="437"/>
                </a:lnTo>
                <a:lnTo>
                  <a:pt x="999" y="391"/>
                </a:lnTo>
                <a:lnTo>
                  <a:pt x="658" y="0"/>
                </a:lnTo>
              </a:path>
            </a:pathLst>
          </a:custGeom>
          <a:solidFill>
            <a:schemeClr val="tx2"/>
          </a:solidFill>
          <a:ln w="28575" cap="rnd" cmpd="sng">
            <a:noFill/>
            <a:prstDash val="solid"/>
            <a:round/>
            <a:headEnd type="none" w="med" len="med"/>
            <a:tailEnd type="none" w="med" len="med"/>
          </a:ln>
          <a:effectLst/>
        </p:spPr>
        <p:txBody>
          <a:bodyPr/>
          <a:lstStyle/>
          <a:p>
            <a:endParaRPr lang="en-IN"/>
          </a:p>
        </p:txBody>
      </p:sp>
      <p:sp>
        <p:nvSpPr>
          <p:cNvPr id="68621" name="Rectangle 13"/>
          <p:cNvSpPr>
            <a:spLocks noChangeArrowheads="1"/>
          </p:cNvSpPr>
          <p:nvPr/>
        </p:nvSpPr>
        <p:spPr bwMode="auto">
          <a:xfrm>
            <a:off x="3956051" y="2432051"/>
            <a:ext cx="4365625" cy="2675091"/>
          </a:xfrm>
          <a:prstGeom prst="rect">
            <a:avLst/>
          </a:prstGeom>
          <a:noFill/>
          <a:ln w="12700">
            <a:noFill/>
            <a:miter lim="800000"/>
            <a:headEnd/>
            <a:tailEnd/>
          </a:ln>
          <a:effectLst/>
        </p:spPr>
        <p:txBody>
          <a:bodyPr lIns="90488" tIns="44450" rIns="90488" bIns="44450">
            <a:spAutoFit/>
          </a:bodyPr>
          <a:lstStyle/>
          <a:p>
            <a:pPr algn="ctr" eaLnBrk="0" hangingPunct="0"/>
            <a:r>
              <a:rPr lang="en-US" sz="2400" b="1" dirty="0">
                <a:solidFill>
                  <a:srgbClr val="000000"/>
                </a:solidFill>
              </a:rPr>
              <a:t>A strong </a:t>
            </a:r>
          </a:p>
          <a:p>
            <a:pPr algn="ctr" eaLnBrk="0" hangingPunct="0"/>
            <a:r>
              <a:rPr lang="en-US" sz="2400" b="1" dirty="0">
                <a:solidFill>
                  <a:srgbClr val="000000"/>
                </a:solidFill>
              </a:rPr>
              <a:t>situation can </a:t>
            </a:r>
          </a:p>
          <a:p>
            <a:pPr algn="ctr" eaLnBrk="0" hangingPunct="0"/>
            <a:r>
              <a:rPr lang="en-US" sz="2400" b="1" dirty="0">
                <a:solidFill>
                  <a:srgbClr val="000000"/>
                </a:solidFill>
              </a:rPr>
              <a:t>overwhelm the effects</a:t>
            </a:r>
          </a:p>
          <a:p>
            <a:pPr algn="ctr" eaLnBrk="0" hangingPunct="0"/>
            <a:r>
              <a:rPr lang="en-US" sz="2400" b="1" dirty="0">
                <a:solidFill>
                  <a:srgbClr val="000000"/>
                </a:solidFill>
              </a:rPr>
              <a:t>of individual personalities</a:t>
            </a:r>
          </a:p>
          <a:p>
            <a:pPr algn="ctr" eaLnBrk="0" hangingPunct="0"/>
            <a:r>
              <a:rPr lang="en-US" sz="2400" b="1" dirty="0">
                <a:solidFill>
                  <a:srgbClr val="000000"/>
                </a:solidFill>
              </a:rPr>
              <a:t>by providing strong cues</a:t>
            </a:r>
          </a:p>
          <a:p>
            <a:pPr algn="ctr" eaLnBrk="0" hangingPunct="0"/>
            <a:r>
              <a:rPr lang="en-US" sz="2400" b="1" dirty="0">
                <a:solidFill>
                  <a:srgbClr val="000000"/>
                </a:solidFill>
              </a:rPr>
              <a:t>for appropriate </a:t>
            </a:r>
          </a:p>
          <a:p>
            <a:pPr algn="ctr" eaLnBrk="0" hangingPunct="0"/>
            <a:r>
              <a:rPr lang="en-US" sz="2400" b="1" dirty="0">
                <a:solidFill>
                  <a:srgbClr val="000000"/>
                </a:solidFill>
              </a:rPr>
              <a:t>behavior</a:t>
            </a:r>
          </a:p>
        </p:txBody>
      </p:sp>
      <p:sp>
        <p:nvSpPr>
          <p:cNvPr id="68622" name="Freeform 14"/>
          <p:cNvSpPr>
            <a:spLocks/>
          </p:cNvSpPr>
          <p:nvPr/>
        </p:nvSpPr>
        <p:spPr bwMode="auto">
          <a:xfrm>
            <a:off x="7620000" y="3352800"/>
            <a:ext cx="2363788" cy="2057400"/>
          </a:xfrm>
          <a:custGeom>
            <a:avLst/>
            <a:gdLst/>
            <a:ahLst/>
            <a:cxnLst>
              <a:cxn ang="0">
                <a:pos x="904" y="0"/>
              </a:cxn>
              <a:cxn ang="0">
                <a:pos x="1488" y="233"/>
              </a:cxn>
              <a:cxn ang="0">
                <a:pos x="963" y="503"/>
              </a:cxn>
              <a:cxn ang="0">
                <a:pos x="1141" y="581"/>
              </a:cxn>
              <a:cxn ang="0">
                <a:pos x="645" y="833"/>
              </a:cxn>
              <a:cxn ang="0">
                <a:pos x="798" y="894"/>
              </a:cxn>
              <a:cxn ang="0">
                <a:pos x="0" y="1295"/>
              </a:cxn>
              <a:cxn ang="0">
                <a:pos x="470" y="771"/>
              </a:cxn>
              <a:cxn ang="0">
                <a:pos x="346" y="720"/>
              </a:cxn>
              <a:cxn ang="0">
                <a:pos x="726" y="407"/>
              </a:cxn>
              <a:cxn ang="0">
                <a:pos x="602" y="364"/>
              </a:cxn>
              <a:cxn ang="0">
                <a:pos x="904" y="0"/>
              </a:cxn>
            </a:cxnLst>
            <a:rect l="0" t="0" r="r" b="b"/>
            <a:pathLst>
              <a:path w="1489" h="1296">
                <a:moveTo>
                  <a:pt x="904" y="0"/>
                </a:moveTo>
                <a:lnTo>
                  <a:pt x="1488" y="233"/>
                </a:lnTo>
                <a:lnTo>
                  <a:pt x="963" y="503"/>
                </a:lnTo>
                <a:lnTo>
                  <a:pt x="1141" y="581"/>
                </a:lnTo>
                <a:lnTo>
                  <a:pt x="645" y="833"/>
                </a:lnTo>
                <a:lnTo>
                  <a:pt x="798" y="894"/>
                </a:lnTo>
                <a:lnTo>
                  <a:pt x="0" y="1295"/>
                </a:lnTo>
                <a:lnTo>
                  <a:pt x="470" y="771"/>
                </a:lnTo>
                <a:lnTo>
                  <a:pt x="346" y="720"/>
                </a:lnTo>
                <a:lnTo>
                  <a:pt x="726" y="407"/>
                </a:lnTo>
                <a:lnTo>
                  <a:pt x="602" y="364"/>
                </a:lnTo>
                <a:lnTo>
                  <a:pt x="904" y="0"/>
                </a:lnTo>
              </a:path>
            </a:pathLst>
          </a:custGeom>
          <a:solidFill>
            <a:schemeClr val="tx2"/>
          </a:solidFill>
          <a:ln w="28575" cap="rnd" cmpd="sng">
            <a:noFill/>
            <a:prstDash val="solid"/>
            <a:round/>
            <a:headEnd type="none" w="med" len="med"/>
            <a:tailEnd type="none" w="med" len="med"/>
          </a:ln>
          <a:effectLst/>
        </p:spPr>
        <p:txBody>
          <a:bodyPr/>
          <a:lstStyle/>
          <a:p>
            <a:endParaRPr lang="en-IN"/>
          </a:p>
        </p:txBody>
      </p:sp>
      <p:grpSp>
        <p:nvGrpSpPr>
          <p:cNvPr id="2" name="Group 88"/>
          <p:cNvGrpSpPr>
            <a:grpSpLocks/>
          </p:cNvGrpSpPr>
          <p:nvPr/>
        </p:nvGrpSpPr>
        <p:grpSpPr bwMode="auto">
          <a:xfrm>
            <a:off x="5181601" y="4973639"/>
            <a:ext cx="2036763" cy="1501775"/>
            <a:chOff x="2304" y="3133"/>
            <a:chExt cx="1283" cy="946"/>
          </a:xfrm>
        </p:grpSpPr>
        <p:sp>
          <p:nvSpPr>
            <p:cNvPr id="68626" name="Freeform 18"/>
            <p:cNvSpPr>
              <a:spLocks/>
            </p:cNvSpPr>
            <p:nvPr/>
          </p:nvSpPr>
          <p:spPr bwMode="auto">
            <a:xfrm>
              <a:off x="2304" y="3144"/>
              <a:ext cx="1275" cy="915"/>
            </a:xfrm>
            <a:custGeom>
              <a:avLst/>
              <a:gdLst/>
              <a:ahLst/>
              <a:cxnLst>
                <a:cxn ang="0">
                  <a:pos x="82" y="1829"/>
                </a:cxn>
                <a:cxn ang="0">
                  <a:pos x="63" y="1709"/>
                </a:cxn>
                <a:cxn ang="0">
                  <a:pos x="49" y="1592"/>
                </a:cxn>
                <a:cxn ang="0">
                  <a:pos x="37" y="1475"/>
                </a:cxn>
                <a:cxn ang="0">
                  <a:pos x="28" y="1361"/>
                </a:cxn>
                <a:cxn ang="0">
                  <a:pos x="21" y="1246"/>
                </a:cxn>
                <a:cxn ang="0">
                  <a:pos x="16" y="1133"/>
                </a:cxn>
                <a:cxn ang="0">
                  <a:pos x="12" y="1020"/>
                </a:cxn>
                <a:cxn ang="0">
                  <a:pos x="9" y="909"/>
                </a:cxn>
                <a:cxn ang="0">
                  <a:pos x="7" y="795"/>
                </a:cxn>
                <a:cxn ang="0">
                  <a:pos x="5" y="683"/>
                </a:cxn>
                <a:cxn ang="0">
                  <a:pos x="3" y="570"/>
                </a:cxn>
                <a:cxn ang="0">
                  <a:pos x="1" y="458"/>
                </a:cxn>
                <a:cxn ang="0">
                  <a:pos x="0" y="344"/>
                </a:cxn>
                <a:cxn ang="0">
                  <a:pos x="0" y="230"/>
                </a:cxn>
                <a:cxn ang="0">
                  <a:pos x="0" y="117"/>
                </a:cxn>
                <a:cxn ang="0">
                  <a:pos x="0" y="0"/>
                </a:cxn>
                <a:cxn ang="0">
                  <a:pos x="162" y="22"/>
                </a:cxn>
                <a:cxn ang="0">
                  <a:pos x="332" y="38"/>
                </a:cxn>
                <a:cxn ang="0">
                  <a:pos x="499" y="48"/>
                </a:cxn>
                <a:cxn ang="0">
                  <a:pos x="662" y="55"/>
                </a:cxn>
                <a:cxn ang="0">
                  <a:pos x="823" y="58"/>
                </a:cxn>
                <a:cxn ang="0">
                  <a:pos x="980" y="59"/>
                </a:cxn>
                <a:cxn ang="0">
                  <a:pos x="1137" y="58"/>
                </a:cxn>
                <a:cxn ang="0">
                  <a:pos x="1293" y="56"/>
                </a:cxn>
                <a:cxn ang="0">
                  <a:pos x="1446" y="54"/>
                </a:cxn>
                <a:cxn ang="0">
                  <a:pos x="1601" y="52"/>
                </a:cxn>
                <a:cxn ang="0">
                  <a:pos x="1755" y="51"/>
                </a:cxn>
                <a:cxn ang="0">
                  <a:pos x="1911" y="52"/>
                </a:cxn>
                <a:cxn ang="0">
                  <a:pos x="2066" y="56"/>
                </a:cxn>
                <a:cxn ang="0">
                  <a:pos x="2226" y="64"/>
                </a:cxn>
                <a:cxn ang="0">
                  <a:pos x="2386" y="75"/>
                </a:cxn>
                <a:cxn ang="0">
                  <a:pos x="2549" y="94"/>
                </a:cxn>
                <a:cxn ang="0">
                  <a:pos x="2532" y="200"/>
                </a:cxn>
                <a:cxn ang="0">
                  <a:pos x="2520" y="305"/>
                </a:cxn>
                <a:cxn ang="0">
                  <a:pos x="2510" y="414"/>
                </a:cxn>
                <a:cxn ang="0">
                  <a:pos x="2504" y="521"/>
                </a:cxn>
                <a:cxn ang="0">
                  <a:pos x="2498" y="629"/>
                </a:cxn>
                <a:cxn ang="0">
                  <a:pos x="2494" y="736"/>
                </a:cxn>
                <a:cxn ang="0">
                  <a:pos x="2490" y="846"/>
                </a:cxn>
                <a:cxn ang="0">
                  <a:pos x="2486" y="954"/>
                </a:cxn>
                <a:cxn ang="0">
                  <a:pos x="2480" y="1062"/>
                </a:cxn>
                <a:cxn ang="0">
                  <a:pos x="2472" y="1172"/>
                </a:cxn>
                <a:cxn ang="0">
                  <a:pos x="2461" y="1281"/>
                </a:cxn>
                <a:cxn ang="0">
                  <a:pos x="2449" y="1389"/>
                </a:cxn>
                <a:cxn ang="0">
                  <a:pos x="2430" y="1497"/>
                </a:cxn>
                <a:cxn ang="0">
                  <a:pos x="2407" y="1606"/>
                </a:cxn>
                <a:cxn ang="0">
                  <a:pos x="2381" y="1714"/>
                </a:cxn>
                <a:cxn ang="0">
                  <a:pos x="2347" y="1824"/>
                </a:cxn>
                <a:cxn ang="0">
                  <a:pos x="82" y="1829"/>
                </a:cxn>
                <a:cxn ang="0">
                  <a:pos x="82" y="1829"/>
                </a:cxn>
              </a:cxnLst>
              <a:rect l="0" t="0" r="r" b="b"/>
              <a:pathLst>
                <a:path w="2549" h="1829">
                  <a:moveTo>
                    <a:pt x="82" y="1829"/>
                  </a:moveTo>
                  <a:lnTo>
                    <a:pt x="63" y="1709"/>
                  </a:lnTo>
                  <a:lnTo>
                    <a:pt x="49" y="1592"/>
                  </a:lnTo>
                  <a:lnTo>
                    <a:pt x="37" y="1475"/>
                  </a:lnTo>
                  <a:lnTo>
                    <a:pt x="28" y="1361"/>
                  </a:lnTo>
                  <a:lnTo>
                    <a:pt x="21" y="1246"/>
                  </a:lnTo>
                  <a:lnTo>
                    <a:pt x="16" y="1133"/>
                  </a:lnTo>
                  <a:lnTo>
                    <a:pt x="12" y="1020"/>
                  </a:lnTo>
                  <a:lnTo>
                    <a:pt x="9" y="909"/>
                  </a:lnTo>
                  <a:lnTo>
                    <a:pt x="7" y="795"/>
                  </a:lnTo>
                  <a:lnTo>
                    <a:pt x="5" y="683"/>
                  </a:lnTo>
                  <a:lnTo>
                    <a:pt x="3" y="570"/>
                  </a:lnTo>
                  <a:lnTo>
                    <a:pt x="1" y="458"/>
                  </a:lnTo>
                  <a:lnTo>
                    <a:pt x="0" y="344"/>
                  </a:lnTo>
                  <a:lnTo>
                    <a:pt x="0" y="230"/>
                  </a:lnTo>
                  <a:lnTo>
                    <a:pt x="0" y="117"/>
                  </a:lnTo>
                  <a:lnTo>
                    <a:pt x="0" y="0"/>
                  </a:lnTo>
                  <a:lnTo>
                    <a:pt x="162" y="22"/>
                  </a:lnTo>
                  <a:lnTo>
                    <a:pt x="332" y="38"/>
                  </a:lnTo>
                  <a:lnTo>
                    <a:pt x="499" y="48"/>
                  </a:lnTo>
                  <a:lnTo>
                    <a:pt x="662" y="55"/>
                  </a:lnTo>
                  <a:lnTo>
                    <a:pt x="823" y="58"/>
                  </a:lnTo>
                  <a:lnTo>
                    <a:pt x="980" y="59"/>
                  </a:lnTo>
                  <a:lnTo>
                    <a:pt x="1137" y="58"/>
                  </a:lnTo>
                  <a:lnTo>
                    <a:pt x="1293" y="56"/>
                  </a:lnTo>
                  <a:lnTo>
                    <a:pt x="1446" y="54"/>
                  </a:lnTo>
                  <a:lnTo>
                    <a:pt x="1601" y="52"/>
                  </a:lnTo>
                  <a:lnTo>
                    <a:pt x="1755" y="51"/>
                  </a:lnTo>
                  <a:lnTo>
                    <a:pt x="1911" y="52"/>
                  </a:lnTo>
                  <a:lnTo>
                    <a:pt x="2066" y="56"/>
                  </a:lnTo>
                  <a:lnTo>
                    <a:pt x="2226" y="64"/>
                  </a:lnTo>
                  <a:lnTo>
                    <a:pt x="2386" y="75"/>
                  </a:lnTo>
                  <a:lnTo>
                    <a:pt x="2549" y="94"/>
                  </a:lnTo>
                  <a:lnTo>
                    <a:pt x="2532" y="200"/>
                  </a:lnTo>
                  <a:lnTo>
                    <a:pt x="2520" y="305"/>
                  </a:lnTo>
                  <a:lnTo>
                    <a:pt x="2510" y="414"/>
                  </a:lnTo>
                  <a:lnTo>
                    <a:pt x="2504" y="521"/>
                  </a:lnTo>
                  <a:lnTo>
                    <a:pt x="2498" y="629"/>
                  </a:lnTo>
                  <a:lnTo>
                    <a:pt x="2494" y="736"/>
                  </a:lnTo>
                  <a:lnTo>
                    <a:pt x="2490" y="846"/>
                  </a:lnTo>
                  <a:lnTo>
                    <a:pt x="2486" y="954"/>
                  </a:lnTo>
                  <a:lnTo>
                    <a:pt x="2480" y="1062"/>
                  </a:lnTo>
                  <a:lnTo>
                    <a:pt x="2472" y="1172"/>
                  </a:lnTo>
                  <a:lnTo>
                    <a:pt x="2461" y="1281"/>
                  </a:lnTo>
                  <a:lnTo>
                    <a:pt x="2449" y="1389"/>
                  </a:lnTo>
                  <a:lnTo>
                    <a:pt x="2430" y="1497"/>
                  </a:lnTo>
                  <a:lnTo>
                    <a:pt x="2407" y="1606"/>
                  </a:lnTo>
                  <a:lnTo>
                    <a:pt x="2381" y="1714"/>
                  </a:lnTo>
                  <a:lnTo>
                    <a:pt x="2347" y="1824"/>
                  </a:lnTo>
                  <a:lnTo>
                    <a:pt x="82" y="1829"/>
                  </a:lnTo>
                  <a:lnTo>
                    <a:pt x="82" y="1829"/>
                  </a:lnTo>
                  <a:close/>
                </a:path>
              </a:pathLst>
            </a:custGeom>
            <a:solidFill>
              <a:srgbClr val="336699"/>
            </a:solidFill>
            <a:ln w="9525">
              <a:noFill/>
              <a:round/>
              <a:headEnd/>
              <a:tailEnd/>
            </a:ln>
          </p:spPr>
          <p:txBody>
            <a:bodyPr/>
            <a:lstStyle/>
            <a:p>
              <a:endParaRPr lang="en-IN"/>
            </a:p>
          </p:txBody>
        </p:sp>
        <p:sp>
          <p:nvSpPr>
            <p:cNvPr id="68627" name="Freeform 19"/>
            <p:cNvSpPr>
              <a:spLocks/>
            </p:cNvSpPr>
            <p:nvPr/>
          </p:nvSpPr>
          <p:spPr bwMode="auto">
            <a:xfrm>
              <a:off x="2304" y="3254"/>
              <a:ext cx="1283" cy="75"/>
            </a:xfrm>
            <a:custGeom>
              <a:avLst/>
              <a:gdLst/>
              <a:ahLst/>
              <a:cxnLst>
                <a:cxn ang="0">
                  <a:pos x="2565" y="116"/>
                </a:cxn>
                <a:cxn ang="0">
                  <a:pos x="0" y="0"/>
                </a:cxn>
                <a:cxn ang="0">
                  <a:pos x="4" y="53"/>
                </a:cxn>
                <a:cxn ang="0">
                  <a:pos x="2556" y="149"/>
                </a:cxn>
                <a:cxn ang="0">
                  <a:pos x="2565" y="116"/>
                </a:cxn>
                <a:cxn ang="0">
                  <a:pos x="2565" y="116"/>
                </a:cxn>
              </a:cxnLst>
              <a:rect l="0" t="0" r="r" b="b"/>
              <a:pathLst>
                <a:path w="2565" h="149">
                  <a:moveTo>
                    <a:pt x="2565" y="116"/>
                  </a:moveTo>
                  <a:lnTo>
                    <a:pt x="0" y="0"/>
                  </a:lnTo>
                  <a:lnTo>
                    <a:pt x="4" y="53"/>
                  </a:lnTo>
                  <a:lnTo>
                    <a:pt x="2556" y="149"/>
                  </a:lnTo>
                  <a:lnTo>
                    <a:pt x="2565" y="116"/>
                  </a:lnTo>
                  <a:lnTo>
                    <a:pt x="2565" y="116"/>
                  </a:lnTo>
                  <a:close/>
                </a:path>
              </a:pathLst>
            </a:custGeom>
            <a:solidFill>
              <a:srgbClr val="666100"/>
            </a:solidFill>
            <a:ln w="9525">
              <a:noFill/>
              <a:round/>
              <a:headEnd/>
              <a:tailEnd/>
            </a:ln>
          </p:spPr>
          <p:txBody>
            <a:bodyPr/>
            <a:lstStyle/>
            <a:p>
              <a:endParaRPr lang="en-IN"/>
            </a:p>
          </p:txBody>
        </p:sp>
        <p:sp>
          <p:nvSpPr>
            <p:cNvPr id="68628" name="Freeform 20"/>
            <p:cNvSpPr>
              <a:spLocks/>
            </p:cNvSpPr>
            <p:nvPr/>
          </p:nvSpPr>
          <p:spPr bwMode="auto">
            <a:xfrm>
              <a:off x="2304" y="3254"/>
              <a:ext cx="1283" cy="75"/>
            </a:xfrm>
            <a:custGeom>
              <a:avLst/>
              <a:gdLst/>
              <a:ahLst/>
              <a:cxnLst>
                <a:cxn ang="0">
                  <a:pos x="0" y="0"/>
                </a:cxn>
                <a:cxn ang="0">
                  <a:pos x="2565" y="116"/>
                </a:cxn>
                <a:cxn ang="0">
                  <a:pos x="2556" y="149"/>
                </a:cxn>
                <a:cxn ang="0">
                  <a:pos x="4" y="53"/>
                </a:cxn>
                <a:cxn ang="0">
                  <a:pos x="0" y="0"/>
                </a:cxn>
                <a:cxn ang="0">
                  <a:pos x="0" y="0"/>
                </a:cxn>
              </a:cxnLst>
              <a:rect l="0" t="0" r="r" b="b"/>
              <a:pathLst>
                <a:path w="2565" h="149">
                  <a:moveTo>
                    <a:pt x="0" y="0"/>
                  </a:moveTo>
                  <a:lnTo>
                    <a:pt x="2565" y="116"/>
                  </a:lnTo>
                  <a:lnTo>
                    <a:pt x="2556" y="149"/>
                  </a:lnTo>
                  <a:lnTo>
                    <a:pt x="4" y="53"/>
                  </a:lnTo>
                  <a:lnTo>
                    <a:pt x="0" y="0"/>
                  </a:lnTo>
                  <a:lnTo>
                    <a:pt x="0" y="0"/>
                  </a:lnTo>
                  <a:close/>
                </a:path>
              </a:pathLst>
            </a:custGeom>
            <a:solidFill>
              <a:srgbClr val="E6E6FF"/>
            </a:solidFill>
            <a:ln w="9525">
              <a:noFill/>
              <a:round/>
              <a:headEnd/>
              <a:tailEnd/>
            </a:ln>
          </p:spPr>
          <p:txBody>
            <a:bodyPr/>
            <a:lstStyle/>
            <a:p>
              <a:endParaRPr lang="en-IN"/>
            </a:p>
          </p:txBody>
        </p:sp>
        <p:sp>
          <p:nvSpPr>
            <p:cNvPr id="68629" name="Freeform 21"/>
            <p:cNvSpPr>
              <a:spLocks/>
            </p:cNvSpPr>
            <p:nvPr/>
          </p:nvSpPr>
          <p:spPr bwMode="auto">
            <a:xfrm>
              <a:off x="2309" y="3364"/>
              <a:ext cx="1258" cy="75"/>
            </a:xfrm>
            <a:custGeom>
              <a:avLst/>
              <a:gdLst/>
              <a:ahLst/>
              <a:cxnLst>
                <a:cxn ang="0">
                  <a:pos x="0" y="0"/>
                </a:cxn>
                <a:cxn ang="0">
                  <a:pos x="2517" y="118"/>
                </a:cxn>
                <a:cxn ang="0">
                  <a:pos x="2508" y="150"/>
                </a:cxn>
                <a:cxn ang="0">
                  <a:pos x="7" y="53"/>
                </a:cxn>
                <a:cxn ang="0">
                  <a:pos x="0" y="0"/>
                </a:cxn>
                <a:cxn ang="0">
                  <a:pos x="0" y="0"/>
                </a:cxn>
              </a:cxnLst>
              <a:rect l="0" t="0" r="r" b="b"/>
              <a:pathLst>
                <a:path w="2517" h="150">
                  <a:moveTo>
                    <a:pt x="0" y="0"/>
                  </a:moveTo>
                  <a:lnTo>
                    <a:pt x="2517" y="118"/>
                  </a:lnTo>
                  <a:lnTo>
                    <a:pt x="2508" y="150"/>
                  </a:lnTo>
                  <a:lnTo>
                    <a:pt x="7" y="53"/>
                  </a:lnTo>
                  <a:lnTo>
                    <a:pt x="0" y="0"/>
                  </a:lnTo>
                  <a:lnTo>
                    <a:pt x="0" y="0"/>
                  </a:lnTo>
                  <a:close/>
                </a:path>
              </a:pathLst>
            </a:custGeom>
            <a:solidFill>
              <a:srgbClr val="E6E6FF"/>
            </a:solidFill>
            <a:ln w="9525">
              <a:noFill/>
              <a:round/>
              <a:headEnd/>
              <a:tailEnd/>
            </a:ln>
          </p:spPr>
          <p:txBody>
            <a:bodyPr/>
            <a:lstStyle/>
            <a:p>
              <a:endParaRPr lang="en-IN"/>
            </a:p>
          </p:txBody>
        </p:sp>
        <p:sp>
          <p:nvSpPr>
            <p:cNvPr id="68630" name="Freeform 22"/>
            <p:cNvSpPr>
              <a:spLocks/>
            </p:cNvSpPr>
            <p:nvPr/>
          </p:nvSpPr>
          <p:spPr bwMode="auto">
            <a:xfrm>
              <a:off x="2313" y="3475"/>
              <a:ext cx="1235" cy="74"/>
            </a:xfrm>
            <a:custGeom>
              <a:avLst/>
              <a:gdLst/>
              <a:ahLst/>
              <a:cxnLst>
                <a:cxn ang="0">
                  <a:pos x="0" y="0"/>
                </a:cxn>
                <a:cxn ang="0">
                  <a:pos x="2469" y="115"/>
                </a:cxn>
                <a:cxn ang="0">
                  <a:pos x="2461" y="148"/>
                </a:cxn>
                <a:cxn ang="0">
                  <a:pos x="6" y="50"/>
                </a:cxn>
                <a:cxn ang="0">
                  <a:pos x="0" y="0"/>
                </a:cxn>
                <a:cxn ang="0">
                  <a:pos x="0" y="0"/>
                </a:cxn>
              </a:cxnLst>
              <a:rect l="0" t="0" r="r" b="b"/>
              <a:pathLst>
                <a:path w="2469" h="148">
                  <a:moveTo>
                    <a:pt x="0" y="0"/>
                  </a:moveTo>
                  <a:lnTo>
                    <a:pt x="2469" y="115"/>
                  </a:lnTo>
                  <a:lnTo>
                    <a:pt x="2461" y="148"/>
                  </a:lnTo>
                  <a:lnTo>
                    <a:pt x="6" y="50"/>
                  </a:lnTo>
                  <a:lnTo>
                    <a:pt x="0" y="0"/>
                  </a:lnTo>
                  <a:lnTo>
                    <a:pt x="0" y="0"/>
                  </a:lnTo>
                  <a:close/>
                </a:path>
              </a:pathLst>
            </a:custGeom>
            <a:solidFill>
              <a:srgbClr val="E6E6FF"/>
            </a:solidFill>
            <a:ln w="9525">
              <a:noFill/>
              <a:round/>
              <a:headEnd/>
              <a:tailEnd/>
            </a:ln>
          </p:spPr>
          <p:txBody>
            <a:bodyPr/>
            <a:lstStyle/>
            <a:p>
              <a:endParaRPr lang="en-IN"/>
            </a:p>
          </p:txBody>
        </p:sp>
        <p:sp>
          <p:nvSpPr>
            <p:cNvPr id="68631" name="Freeform 23"/>
            <p:cNvSpPr>
              <a:spLocks/>
            </p:cNvSpPr>
            <p:nvPr/>
          </p:nvSpPr>
          <p:spPr bwMode="auto">
            <a:xfrm>
              <a:off x="2319" y="3586"/>
              <a:ext cx="1209" cy="72"/>
            </a:xfrm>
            <a:custGeom>
              <a:avLst/>
              <a:gdLst/>
              <a:ahLst/>
              <a:cxnLst>
                <a:cxn ang="0">
                  <a:pos x="0" y="0"/>
                </a:cxn>
                <a:cxn ang="0">
                  <a:pos x="2418" y="115"/>
                </a:cxn>
                <a:cxn ang="0">
                  <a:pos x="2410" y="145"/>
                </a:cxn>
                <a:cxn ang="0">
                  <a:pos x="8" y="48"/>
                </a:cxn>
                <a:cxn ang="0">
                  <a:pos x="0" y="0"/>
                </a:cxn>
                <a:cxn ang="0">
                  <a:pos x="0" y="0"/>
                </a:cxn>
              </a:cxnLst>
              <a:rect l="0" t="0" r="r" b="b"/>
              <a:pathLst>
                <a:path w="2418" h="145">
                  <a:moveTo>
                    <a:pt x="0" y="0"/>
                  </a:moveTo>
                  <a:lnTo>
                    <a:pt x="2418" y="115"/>
                  </a:lnTo>
                  <a:lnTo>
                    <a:pt x="2410" y="145"/>
                  </a:lnTo>
                  <a:lnTo>
                    <a:pt x="8" y="48"/>
                  </a:lnTo>
                  <a:lnTo>
                    <a:pt x="0" y="0"/>
                  </a:lnTo>
                  <a:lnTo>
                    <a:pt x="0" y="0"/>
                  </a:lnTo>
                  <a:close/>
                </a:path>
              </a:pathLst>
            </a:custGeom>
            <a:solidFill>
              <a:srgbClr val="E6E6FF"/>
            </a:solidFill>
            <a:ln w="9525">
              <a:noFill/>
              <a:round/>
              <a:headEnd/>
              <a:tailEnd/>
            </a:ln>
          </p:spPr>
          <p:txBody>
            <a:bodyPr/>
            <a:lstStyle/>
            <a:p>
              <a:endParaRPr lang="en-IN"/>
            </a:p>
          </p:txBody>
        </p:sp>
        <p:sp>
          <p:nvSpPr>
            <p:cNvPr id="68632" name="Freeform 24"/>
            <p:cNvSpPr>
              <a:spLocks/>
            </p:cNvSpPr>
            <p:nvPr/>
          </p:nvSpPr>
          <p:spPr bwMode="auto">
            <a:xfrm>
              <a:off x="2325" y="3696"/>
              <a:ext cx="1184" cy="72"/>
            </a:xfrm>
            <a:custGeom>
              <a:avLst/>
              <a:gdLst/>
              <a:ahLst/>
              <a:cxnLst>
                <a:cxn ang="0">
                  <a:pos x="0" y="0"/>
                </a:cxn>
                <a:cxn ang="0">
                  <a:pos x="2367" y="114"/>
                </a:cxn>
                <a:cxn ang="0">
                  <a:pos x="2360" y="144"/>
                </a:cxn>
                <a:cxn ang="0">
                  <a:pos x="6" y="47"/>
                </a:cxn>
                <a:cxn ang="0">
                  <a:pos x="0" y="0"/>
                </a:cxn>
                <a:cxn ang="0">
                  <a:pos x="0" y="0"/>
                </a:cxn>
              </a:cxnLst>
              <a:rect l="0" t="0" r="r" b="b"/>
              <a:pathLst>
                <a:path w="2367" h="144">
                  <a:moveTo>
                    <a:pt x="0" y="0"/>
                  </a:moveTo>
                  <a:lnTo>
                    <a:pt x="2367" y="114"/>
                  </a:lnTo>
                  <a:lnTo>
                    <a:pt x="2360" y="144"/>
                  </a:lnTo>
                  <a:lnTo>
                    <a:pt x="6" y="47"/>
                  </a:lnTo>
                  <a:lnTo>
                    <a:pt x="0" y="0"/>
                  </a:lnTo>
                  <a:lnTo>
                    <a:pt x="0" y="0"/>
                  </a:lnTo>
                  <a:close/>
                </a:path>
              </a:pathLst>
            </a:custGeom>
            <a:solidFill>
              <a:srgbClr val="E6E6FF"/>
            </a:solidFill>
            <a:ln w="9525">
              <a:noFill/>
              <a:round/>
              <a:headEnd/>
              <a:tailEnd/>
            </a:ln>
          </p:spPr>
          <p:txBody>
            <a:bodyPr/>
            <a:lstStyle/>
            <a:p>
              <a:endParaRPr lang="en-IN"/>
            </a:p>
          </p:txBody>
        </p:sp>
        <p:sp>
          <p:nvSpPr>
            <p:cNvPr id="68633" name="Freeform 25"/>
            <p:cNvSpPr>
              <a:spLocks/>
            </p:cNvSpPr>
            <p:nvPr/>
          </p:nvSpPr>
          <p:spPr bwMode="auto">
            <a:xfrm>
              <a:off x="2331" y="3807"/>
              <a:ext cx="1159" cy="71"/>
            </a:xfrm>
            <a:custGeom>
              <a:avLst/>
              <a:gdLst/>
              <a:ahLst/>
              <a:cxnLst>
                <a:cxn ang="0">
                  <a:pos x="0" y="0"/>
                </a:cxn>
                <a:cxn ang="0">
                  <a:pos x="2316" y="111"/>
                </a:cxn>
                <a:cxn ang="0">
                  <a:pos x="2310" y="142"/>
                </a:cxn>
                <a:cxn ang="0">
                  <a:pos x="7" y="44"/>
                </a:cxn>
                <a:cxn ang="0">
                  <a:pos x="0" y="0"/>
                </a:cxn>
                <a:cxn ang="0">
                  <a:pos x="0" y="0"/>
                </a:cxn>
              </a:cxnLst>
              <a:rect l="0" t="0" r="r" b="b"/>
              <a:pathLst>
                <a:path w="2316" h="142">
                  <a:moveTo>
                    <a:pt x="0" y="0"/>
                  </a:moveTo>
                  <a:lnTo>
                    <a:pt x="2316" y="111"/>
                  </a:lnTo>
                  <a:lnTo>
                    <a:pt x="2310" y="142"/>
                  </a:lnTo>
                  <a:lnTo>
                    <a:pt x="7" y="44"/>
                  </a:lnTo>
                  <a:lnTo>
                    <a:pt x="0" y="0"/>
                  </a:lnTo>
                  <a:lnTo>
                    <a:pt x="0" y="0"/>
                  </a:lnTo>
                  <a:close/>
                </a:path>
              </a:pathLst>
            </a:custGeom>
            <a:solidFill>
              <a:srgbClr val="E6E6FF"/>
            </a:solidFill>
            <a:ln w="9525">
              <a:noFill/>
              <a:round/>
              <a:headEnd/>
              <a:tailEnd/>
            </a:ln>
          </p:spPr>
          <p:txBody>
            <a:bodyPr/>
            <a:lstStyle/>
            <a:p>
              <a:endParaRPr lang="en-IN"/>
            </a:p>
          </p:txBody>
        </p:sp>
        <p:sp>
          <p:nvSpPr>
            <p:cNvPr id="68634" name="Freeform 26"/>
            <p:cNvSpPr>
              <a:spLocks/>
            </p:cNvSpPr>
            <p:nvPr/>
          </p:nvSpPr>
          <p:spPr bwMode="auto">
            <a:xfrm>
              <a:off x="2336" y="3917"/>
              <a:ext cx="1134" cy="71"/>
            </a:xfrm>
            <a:custGeom>
              <a:avLst/>
              <a:gdLst/>
              <a:ahLst/>
              <a:cxnLst>
                <a:cxn ang="0">
                  <a:pos x="0" y="0"/>
                </a:cxn>
                <a:cxn ang="0">
                  <a:pos x="2269" y="111"/>
                </a:cxn>
                <a:cxn ang="0">
                  <a:pos x="2262" y="140"/>
                </a:cxn>
                <a:cxn ang="0">
                  <a:pos x="8" y="43"/>
                </a:cxn>
                <a:cxn ang="0">
                  <a:pos x="0" y="0"/>
                </a:cxn>
                <a:cxn ang="0">
                  <a:pos x="0" y="0"/>
                </a:cxn>
              </a:cxnLst>
              <a:rect l="0" t="0" r="r" b="b"/>
              <a:pathLst>
                <a:path w="2269" h="140">
                  <a:moveTo>
                    <a:pt x="0" y="0"/>
                  </a:moveTo>
                  <a:lnTo>
                    <a:pt x="2269" y="111"/>
                  </a:lnTo>
                  <a:lnTo>
                    <a:pt x="2262" y="140"/>
                  </a:lnTo>
                  <a:lnTo>
                    <a:pt x="8" y="43"/>
                  </a:lnTo>
                  <a:lnTo>
                    <a:pt x="0" y="0"/>
                  </a:lnTo>
                  <a:lnTo>
                    <a:pt x="0" y="0"/>
                  </a:lnTo>
                  <a:close/>
                </a:path>
              </a:pathLst>
            </a:custGeom>
            <a:solidFill>
              <a:srgbClr val="E6E6FF"/>
            </a:solidFill>
            <a:ln w="9525">
              <a:noFill/>
              <a:round/>
              <a:headEnd/>
              <a:tailEnd/>
            </a:ln>
          </p:spPr>
          <p:txBody>
            <a:bodyPr/>
            <a:lstStyle/>
            <a:p>
              <a:endParaRPr lang="en-IN"/>
            </a:p>
          </p:txBody>
        </p:sp>
        <p:sp>
          <p:nvSpPr>
            <p:cNvPr id="68635" name="Freeform 27"/>
            <p:cNvSpPr>
              <a:spLocks/>
            </p:cNvSpPr>
            <p:nvPr/>
          </p:nvSpPr>
          <p:spPr bwMode="auto">
            <a:xfrm>
              <a:off x="2415" y="3133"/>
              <a:ext cx="55" cy="916"/>
            </a:xfrm>
            <a:custGeom>
              <a:avLst/>
              <a:gdLst/>
              <a:ahLst/>
              <a:cxnLst>
                <a:cxn ang="0">
                  <a:pos x="0" y="0"/>
                </a:cxn>
                <a:cxn ang="0">
                  <a:pos x="41" y="4"/>
                </a:cxn>
                <a:cxn ang="0">
                  <a:pos x="110" y="1830"/>
                </a:cxn>
                <a:cxn ang="0">
                  <a:pos x="80" y="1823"/>
                </a:cxn>
                <a:cxn ang="0">
                  <a:pos x="0" y="0"/>
                </a:cxn>
                <a:cxn ang="0">
                  <a:pos x="0" y="0"/>
                </a:cxn>
              </a:cxnLst>
              <a:rect l="0" t="0" r="r" b="b"/>
              <a:pathLst>
                <a:path w="110" h="1830">
                  <a:moveTo>
                    <a:pt x="0" y="0"/>
                  </a:moveTo>
                  <a:lnTo>
                    <a:pt x="41" y="4"/>
                  </a:lnTo>
                  <a:lnTo>
                    <a:pt x="110" y="1830"/>
                  </a:lnTo>
                  <a:lnTo>
                    <a:pt x="80" y="1823"/>
                  </a:lnTo>
                  <a:lnTo>
                    <a:pt x="0" y="0"/>
                  </a:lnTo>
                  <a:lnTo>
                    <a:pt x="0" y="0"/>
                  </a:lnTo>
                  <a:close/>
                </a:path>
              </a:pathLst>
            </a:custGeom>
            <a:solidFill>
              <a:srgbClr val="E6E6FF"/>
            </a:solidFill>
            <a:ln w="9525">
              <a:noFill/>
              <a:round/>
              <a:headEnd/>
              <a:tailEnd/>
            </a:ln>
          </p:spPr>
          <p:txBody>
            <a:bodyPr/>
            <a:lstStyle/>
            <a:p>
              <a:endParaRPr lang="en-IN"/>
            </a:p>
          </p:txBody>
        </p:sp>
        <p:sp>
          <p:nvSpPr>
            <p:cNvPr id="68636" name="Freeform 28"/>
            <p:cNvSpPr>
              <a:spLocks/>
            </p:cNvSpPr>
            <p:nvPr/>
          </p:nvSpPr>
          <p:spPr bwMode="auto">
            <a:xfrm>
              <a:off x="2537" y="3141"/>
              <a:ext cx="36" cy="909"/>
            </a:xfrm>
            <a:custGeom>
              <a:avLst/>
              <a:gdLst/>
              <a:ahLst/>
              <a:cxnLst>
                <a:cxn ang="0">
                  <a:pos x="0" y="0"/>
                </a:cxn>
                <a:cxn ang="0">
                  <a:pos x="36" y="2"/>
                </a:cxn>
                <a:cxn ang="0">
                  <a:pos x="71" y="1817"/>
                </a:cxn>
                <a:cxn ang="0">
                  <a:pos x="40" y="1810"/>
                </a:cxn>
                <a:cxn ang="0">
                  <a:pos x="0" y="0"/>
                </a:cxn>
                <a:cxn ang="0">
                  <a:pos x="0" y="0"/>
                </a:cxn>
              </a:cxnLst>
              <a:rect l="0" t="0" r="r" b="b"/>
              <a:pathLst>
                <a:path w="71" h="1817">
                  <a:moveTo>
                    <a:pt x="0" y="0"/>
                  </a:moveTo>
                  <a:lnTo>
                    <a:pt x="36" y="2"/>
                  </a:lnTo>
                  <a:lnTo>
                    <a:pt x="71" y="1817"/>
                  </a:lnTo>
                  <a:lnTo>
                    <a:pt x="40" y="1810"/>
                  </a:lnTo>
                  <a:lnTo>
                    <a:pt x="0" y="0"/>
                  </a:lnTo>
                  <a:lnTo>
                    <a:pt x="0" y="0"/>
                  </a:lnTo>
                  <a:close/>
                </a:path>
              </a:pathLst>
            </a:custGeom>
            <a:solidFill>
              <a:srgbClr val="E6E6FF"/>
            </a:solidFill>
            <a:ln w="9525">
              <a:noFill/>
              <a:round/>
              <a:headEnd/>
              <a:tailEnd/>
            </a:ln>
          </p:spPr>
          <p:txBody>
            <a:bodyPr/>
            <a:lstStyle/>
            <a:p>
              <a:endParaRPr lang="en-IN"/>
            </a:p>
          </p:txBody>
        </p:sp>
        <p:sp>
          <p:nvSpPr>
            <p:cNvPr id="68637" name="Freeform 29"/>
            <p:cNvSpPr>
              <a:spLocks/>
            </p:cNvSpPr>
            <p:nvPr/>
          </p:nvSpPr>
          <p:spPr bwMode="auto">
            <a:xfrm>
              <a:off x="2661" y="3149"/>
              <a:ext cx="19" cy="902"/>
            </a:xfrm>
            <a:custGeom>
              <a:avLst/>
              <a:gdLst/>
              <a:ahLst/>
              <a:cxnLst>
                <a:cxn ang="0">
                  <a:pos x="0" y="0"/>
                </a:cxn>
                <a:cxn ang="0">
                  <a:pos x="39" y="0"/>
                </a:cxn>
                <a:cxn ang="0">
                  <a:pos x="35" y="1802"/>
                </a:cxn>
                <a:cxn ang="0">
                  <a:pos x="7" y="1797"/>
                </a:cxn>
                <a:cxn ang="0">
                  <a:pos x="0" y="0"/>
                </a:cxn>
                <a:cxn ang="0">
                  <a:pos x="0" y="0"/>
                </a:cxn>
              </a:cxnLst>
              <a:rect l="0" t="0" r="r" b="b"/>
              <a:pathLst>
                <a:path w="39" h="1802">
                  <a:moveTo>
                    <a:pt x="0" y="0"/>
                  </a:moveTo>
                  <a:lnTo>
                    <a:pt x="39" y="0"/>
                  </a:lnTo>
                  <a:lnTo>
                    <a:pt x="35" y="1802"/>
                  </a:lnTo>
                  <a:lnTo>
                    <a:pt x="7" y="1797"/>
                  </a:lnTo>
                  <a:lnTo>
                    <a:pt x="0" y="0"/>
                  </a:lnTo>
                  <a:lnTo>
                    <a:pt x="0" y="0"/>
                  </a:lnTo>
                  <a:close/>
                </a:path>
              </a:pathLst>
            </a:custGeom>
            <a:solidFill>
              <a:srgbClr val="E6E6FF"/>
            </a:solidFill>
            <a:ln w="9525">
              <a:noFill/>
              <a:round/>
              <a:headEnd/>
              <a:tailEnd/>
            </a:ln>
          </p:spPr>
          <p:txBody>
            <a:bodyPr/>
            <a:lstStyle/>
            <a:p>
              <a:endParaRPr lang="en-IN"/>
            </a:p>
          </p:txBody>
        </p:sp>
        <p:sp>
          <p:nvSpPr>
            <p:cNvPr id="68638" name="Freeform 30"/>
            <p:cNvSpPr>
              <a:spLocks/>
            </p:cNvSpPr>
            <p:nvPr/>
          </p:nvSpPr>
          <p:spPr bwMode="auto">
            <a:xfrm>
              <a:off x="2763" y="3153"/>
              <a:ext cx="34" cy="898"/>
            </a:xfrm>
            <a:custGeom>
              <a:avLst/>
              <a:gdLst/>
              <a:ahLst/>
              <a:cxnLst>
                <a:cxn ang="0">
                  <a:pos x="31" y="0"/>
                </a:cxn>
                <a:cxn ang="0">
                  <a:pos x="67" y="8"/>
                </a:cxn>
                <a:cxn ang="0">
                  <a:pos x="28" y="1794"/>
                </a:cxn>
                <a:cxn ang="0">
                  <a:pos x="0" y="1790"/>
                </a:cxn>
                <a:cxn ang="0">
                  <a:pos x="31" y="0"/>
                </a:cxn>
                <a:cxn ang="0">
                  <a:pos x="31" y="0"/>
                </a:cxn>
              </a:cxnLst>
              <a:rect l="0" t="0" r="r" b="b"/>
              <a:pathLst>
                <a:path w="67" h="1794">
                  <a:moveTo>
                    <a:pt x="31" y="0"/>
                  </a:moveTo>
                  <a:lnTo>
                    <a:pt x="67" y="8"/>
                  </a:lnTo>
                  <a:lnTo>
                    <a:pt x="28" y="1794"/>
                  </a:lnTo>
                  <a:lnTo>
                    <a:pt x="0" y="1790"/>
                  </a:lnTo>
                  <a:lnTo>
                    <a:pt x="31" y="0"/>
                  </a:lnTo>
                  <a:lnTo>
                    <a:pt x="31" y="0"/>
                  </a:lnTo>
                  <a:close/>
                </a:path>
              </a:pathLst>
            </a:custGeom>
            <a:solidFill>
              <a:srgbClr val="E6E6FF"/>
            </a:solidFill>
            <a:ln w="9525">
              <a:noFill/>
              <a:round/>
              <a:headEnd/>
              <a:tailEnd/>
            </a:ln>
          </p:spPr>
          <p:txBody>
            <a:bodyPr/>
            <a:lstStyle/>
            <a:p>
              <a:endParaRPr lang="en-IN"/>
            </a:p>
          </p:txBody>
        </p:sp>
        <p:sp>
          <p:nvSpPr>
            <p:cNvPr id="68639" name="Freeform 31"/>
            <p:cNvSpPr>
              <a:spLocks/>
            </p:cNvSpPr>
            <p:nvPr/>
          </p:nvSpPr>
          <p:spPr bwMode="auto">
            <a:xfrm>
              <a:off x="2862" y="3163"/>
              <a:ext cx="52" cy="888"/>
            </a:xfrm>
            <a:custGeom>
              <a:avLst/>
              <a:gdLst/>
              <a:ahLst/>
              <a:cxnLst>
                <a:cxn ang="0">
                  <a:pos x="67" y="0"/>
                </a:cxn>
                <a:cxn ang="0">
                  <a:pos x="105" y="2"/>
                </a:cxn>
                <a:cxn ang="0">
                  <a:pos x="29" y="1776"/>
                </a:cxn>
                <a:cxn ang="0">
                  <a:pos x="0" y="1775"/>
                </a:cxn>
                <a:cxn ang="0">
                  <a:pos x="67" y="0"/>
                </a:cxn>
                <a:cxn ang="0">
                  <a:pos x="67" y="0"/>
                </a:cxn>
              </a:cxnLst>
              <a:rect l="0" t="0" r="r" b="b"/>
              <a:pathLst>
                <a:path w="105" h="1776">
                  <a:moveTo>
                    <a:pt x="67" y="0"/>
                  </a:moveTo>
                  <a:lnTo>
                    <a:pt x="105" y="2"/>
                  </a:lnTo>
                  <a:lnTo>
                    <a:pt x="29" y="1776"/>
                  </a:lnTo>
                  <a:lnTo>
                    <a:pt x="0" y="1775"/>
                  </a:lnTo>
                  <a:lnTo>
                    <a:pt x="67" y="0"/>
                  </a:lnTo>
                  <a:lnTo>
                    <a:pt x="67" y="0"/>
                  </a:lnTo>
                  <a:close/>
                </a:path>
              </a:pathLst>
            </a:custGeom>
            <a:solidFill>
              <a:srgbClr val="E6E6FF"/>
            </a:solidFill>
            <a:ln w="9525">
              <a:noFill/>
              <a:round/>
              <a:headEnd/>
              <a:tailEnd/>
            </a:ln>
          </p:spPr>
          <p:txBody>
            <a:bodyPr/>
            <a:lstStyle/>
            <a:p>
              <a:endParaRPr lang="en-IN"/>
            </a:p>
          </p:txBody>
        </p:sp>
        <p:sp>
          <p:nvSpPr>
            <p:cNvPr id="68640" name="Freeform 32"/>
            <p:cNvSpPr>
              <a:spLocks/>
            </p:cNvSpPr>
            <p:nvPr/>
          </p:nvSpPr>
          <p:spPr bwMode="auto">
            <a:xfrm>
              <a:off x="2960" y="3170"/>
              <a:ext cx="70" cy="883"/>
            </a:xfrm>
            <a:custGeom>
              <a:avLst/>
              <a:gdLst/>
              <a:ahLst/>
              <a:cxnLst>
                <a:cxn ang="0">
                  <a:pos x="104" y="0"/>
                </a:cxn>
                <a:cxn ang="0">
                  <a:pos x="140" y="3"/>
                </a:cxn>
                <a:cxn ang="0">
                  <a:pos x="29" y="1765"/>
                </a:cxn>
                <a:cxn ang="0">
                  <a:pos x="0" y="1765"/>
                </a:cxn>
                <a:cxn ang="0">
                  <a:pos x="104" y="0"/>
                </a:cxn>
                <a:cxn ang="0">
                  <a:pos x="104" y="0"/>
                </a:cxn>
              </a:cxnLst>
              <a:rect l="0" t="0" r="r" b="b"/>
              <a:pathLst>
                <a:path w="140" h="1765">
                  <a:moveTo>
                    <a:pt x="104" y="0"/>
                  </a:moveTo>
                  <a:lnTo>
                    <a:pt x="140" y="3"/>
                  </a:lnTo>
                  <a:lnTo>
                    <a:pt x="29" y="1765"/>
                  </a:lnTo>
                  <a:lnTo>
                    <a:pt x="0" y="1765"/>
                  </a:lnTo>
                  <a:lnTo>
                    <a:pt x="104" y="0"/>
                  </a:lnTo>
                  <a:lnTo>
                    <a:pt x="104" y="0"/>
                  </a:lnTo>
                  <a:close/>
                </a:path>
              </a:pathLst>
            </a:custGeom>
            <a:solidFill>
              <a:srgbClr val="E6E6FF"/>
            </a:solidFill>
            <a:ln w="9525">
              <a:noFill/>
              <a:round/>
              <a:headEnd/>
              <a:tailEnd/>
            </a:ln>
          </p:spPr>
          <p:txBody>
            <a:bodyPr/>
            <a:lstStyle/>
            <a:p>
              <a:endParaRPr lang="en-IN"/>
            </a:p>
          </p:txBody>
        </p:sp>
        <p:sp>
          <p:nvSpPr>
            <p:cNvPr id="68641" name="Freeform 33"/>
            <p:cNvSpPr>
              <a:spLocks/>
            </p:cNvSpPr>
            <p:nvPr/>
          </p:nvSpPr>
          <p:spPr bwMode="auto">
            <a:xfrm>
              <a:off x="3058" y="3179"/>
              <a:ext cx="88" cy="874"/>
            </a:xfrm>
            <a:custGeom>
              <a:avLst/>
              <a:gdLst/>
              <a:ahLst/>
              <a:cxnLst>
                <a:cxn ang="0">
                  <a:pos x="141" y="0"/>
                </a:cxn>
                <a:cxn ang="0">
                  <a:pos x="175" y="1"/>
                </a:cxn>
                <a:cxn ang="0">
                  <a:pos x="29" y="1748"/>
                </a:cxn>
                <a:cxn ang="0">
                  <a:pos x="0" y="1748"/>
                </a:cxn>
                <a:cxn ang="0">
                  <a:pos x="141" y="0"/>
                </a:cxn>
                <a:cxn ang="0">
                  <a:pos x="141" y="0"/>
                </a:cxn>
              </a:cxnLst>
              <a:rect l="0" t="0" r="r" b="b"/>
              <a:pathLst>
                <a:path w="175" h="1748">
                  <a:moveTo>
                    <a:pt x="141" y="0"/>
                  </a:moveTo>
                  <a:lnTo>
                    <a:pt x="175" y="1"/>
                  </a:lnTo>
                  <a:lnTo>
                    <a:pt x="29" y="1748"/>
                  </a:lnTo>
                  <a:lnTo>
                    <a:pt x="0" y="1748"/>
                  </a:lnTo>
                  <a:lnTo>
                    <a:pt x="141" y="0"/>
                  </a:lnTo>
                  <a:lnTo>
                    <a:pt x="141" y="0"/>
                  </a:lnTo>
                  <a:close/>
                </a:path>
              </a:pathLst>
            </a:custGeom>
            <a:solidFill>
              <a:srgbClr val="E6E6FF"/>
            </a:solidFill>
            <a:ln w="9525">
              <a:noFill/>
              <a:round/>
              <a:headEnd/>
              <a:tailEnd/>
            </a:ln>
          </p:spPr>
          <p:txBody>
            <a:bodyPr/>
            <a:lstStyle/>
            <a:p>
              <a:endParaRPr lang="en-IN"/>
            </a:p>
          </p:txBody>
        </p:sp>
        <p:sp>
          <p:nvSpPr>
            <p:cNvPr id="68642" name="Freeform 34"/>
            <p:cNvSpPr>
              <a:spLocks/>
            </p:cNvSpPr>
            <p:nvPr/>
          </p:nvSpPr>
          <p:spPr bwMode="auto">
            <a:xfrm>
              <a:off x="3158" y="3186"/>
              <a:ext cx="105" cy="869"/>
            </a:xfrm>
            <a:custGeom>
              <a:avLst/>
              <a:gdLst/>
              <a:ahLst/>
              <a:cxnLst>
                <a:cxn ang="0">
                  <a:pos x="176" y="0"/>
                </a:cxn>
                <a:cxn ang="0">
                  <a:pos x="210" y="0"/>
                </a:cxn>
                <a:cxn ang="0">
                  <a:pos x="27" y="1736"/>
                </a:cxn>
                <a:cxn ang="0">
                  <a:pos x="0" y="1737"/>
                </a:cxn>
                <a:cxn ang="0">
                  <a:pos x="176" y="0"/>
                </a:cxn>
                <a:cxn ang="0">
                  <a:pos x="176" y="0"/>
                </a:cxn>
              </a:cxnLst>
              <a:rect l="0" t="0" r="r" b="b"/>
              <a:pathLst>
                <a:path w="210" h="1737">
                  <a:moveTo>
                    <a:pt x="176" y="0"/>
                  </a:moveTo>
                  <a:lnTo>
                    <a:pt x="210" y="0"/>
                  </a:lnTo>
                  <a:lnTo>
                    <a:pt x="27" y="1736"/>
                  </a:lnTo>
                  <a:lnTo>
                    <a:pt x="0" y="1737"/>
                  </a:lnTo>
                  <a:lnTo>
                    <a:pt x="176" y="0"/>
                  </a:lnTo>
                  <a:lnTo>
                    <a:pt x="176" y="0"/>
                  </a:lnTo>
                  <a:close/>
                </a:path>
              </a:pathLst>
            </a:custGeom>
            <a:solidFill>
              <a:srgbClr val="E6E6FF"/>
            </a:solidFill>
            <a:ln w="9525">
              <a:noFill/>
              <a:round/>
              <a:headEnd/>
              <a:tailEnd/>
            </a:ln>
          </p:spPr>
          <p:txBody>
            <a:bodyPr/>
            <a:lstStyle/>
            <a:p>
              <a:endParaRPr lang="en-IN"/>
            </a:p>
          </p:txBody>
        </p:sp>
        <p:sp>
          <p:nvSpPr>
            <p:cNvPr id="68643" name="Freeform 35"/>
            <p:cNvSpPr>
              <a:spLocks/>
            </p:cNvSpPr>
            <p:nvPr/>
          </p:nvSpPr>
          <p:spPr bwMode="auto">
            <a:xfrm>
              <a:off x="3256" y="3194"/>
              <a:ext cx="123" cy="862"/>
            </a:xfrm>
            <a:custGeom>
              <a:avLst/>
              <a:gdLst/>
              <a:ahLst/>
              <a:cxnLst>
                <a:cxn ang="0">
                  <a:pos x="214" y="4"/>
                </a:cxn>
                <a:cxn ang="0">
                  <a:pos x="248" y="0"/>
                </a:cxn>
                <a:cxn ang="0">
                  <a:pos x="28" y="1722"/>
                </a:cxn>
                <a:cxn ang="0">
                  <a:pos x="0" y="1725"/>
                </a:cxn>
                <a:cxn ang="0">
                  <a:pos x="214" y="4"/>
                </a:cxn>
                <a:cxn ang="0">
                  <a:pos x="214" y="4"/>
                </a:cxn>
              </a:cxnLst>
              <a:rect l="0" t="0" r="r" b="b"/>
              <a:pathLst>
                <a:path w="248" h="1725">
                  <a:moveTo>
                    <a:pt x="214" y="4"/>
                  </a:moveTo>
                  <a:lnTo>
                    <a:pt x="248" y="0"/>
                  </a:lnTo>
                  <a:lnTo>
                    <a:pt x="28" y="1722"/>
                  </a:lnTo>
                  <a:lnTo>
                    <a:pt x="0" y="1725"/>
                  </a:lnTo>
                  <a:lnTo>
                    <a:pt x="214" y="4"/>
                  </a:lnTo>
                  <a:lnTo>
                    <a:pt x="214" y="4"/>
                  </a:lnTo>
                  <a:close/>
                </a:path>
              </a:pathLst>
            </a:custGeom>
            <a:solidFill>
              <a:srgbClr val="E6E6FF"/>
            </a:solidFill>
            <a:ln w="9525">
              <a:noFill/>
              <a:round/>
              <a:headEnd/>
              <a:tailEnd/>
            </a:ln>
          </p:spPr>
          <p:txBody>
            <a:bodyPr/>
            <a:lstStyle/>
            <a:p>
              <a:endParaRPr lang="en-IN"/>
            </a:p>
          </p:txBody>
        </p:sp>
        <p:sp>
          <p:nvSpPr>
            <p:cNvPr id="68644" name="Freeform 36"/>
            <p:cNvSpPr>
              <a:spLocks/>
            </p:cNvSpPr>
            <p:nvPr/>
          </p:nvSpPr>
          <p:spPr bwMode="auto">
            <a:xfrm>
              <a:off x="3355" y="3202"/>
              <a:ext cx="141" cy="855"/>
            </a:xfrm>
            <a:custGeom>
              <a:avLst/>
              <a:gdLst/>
              <a:ahLst/>
              <a:cxnLst>
                <a:cxn ang="0">
                  <a:pos x="252" y="4"/>
                </a:cxn>
                <a:cxn ang="0">
                  <a:pos x="284" y="0"/>
                </a:cxn>
                <a:cxn ang="0">
                  <a:pos x="28" y="1709"/>
                </a:cxn>
                <a:cxn ang="0">
                  <a:pos x="0" y="1711"/>
                </a:cxn>
                <a:cxn ang="0">
                  <a:pos x="252" y="4"/>
                </a:cxn>
                <a:cxn ang="0">
                  <a:pos x="252" y="4"/>
                </a:cxn>
              </a:cxnLst>
              <a:rect l="0" t="0" r="r" b="b"/>
              <a:pathLst>
                <a:path w="284" h="1711">
                  <a:moveTo>
                    <a:pt x="252" y="4"/>
                  </a:moveTo>
                  <a:lnTo>
                    <a:pt x="284" y="0"/>
                  </a:lnTo>
                  <a:lnTo>
                    <a:pt x="28" y="1709"/>
                  </a:lnTo>
                  <a:lnTo>
                    <a:pt x="0" y="1711"/>
                  </a:lnTo>
                  <a:lnTo>
                    <a:pt x="252" y="4"/>
                  </a:lnTo>
                  <a:lnTo>
                    <a:pt x="252" y="4"/>
                  </a:lnTo>
                  <a:close/>
                </a:path>
              </a:pathLst>
            </a:custGeom>
            <a:solidFill>
              <a:srgbClr val="E6E6FF"/>
            </a:solidFill>
            <a:ln w="9525">
              <a:noFill/>
              <a:round/>
              <a:headEnd/>
              <a:tailEnd/>
            </a:ln>
          </p:spPr>
          <p:txBody>
            <a:bodyPr/>
            <a:lstStyle/>
            <a:p>
              <a:endParaRPr lang="en-IN"/>
            </a:p>
          </p:txBody>
        </p:sp>
        <p:sp>
          <p:nvSpPr>
            <p:cNvPr id="68645" name="Freeform 37"/>
            <p:cNvSpPr>
              <a:spLocks/>
            </p:cNvSpPr>
            <p:nvPr/>
          </p:nvSpPr>
          <p:spPr bwMode="auto">
            <a:xfrm>
              <a:off x="2546" y="4034"/>
              <a:ext cx="911" cy="43"/>
            </a:xfrm>
            <a:custGeom>
              <a:avLst/>
              <a:gdLst/>
              <a:ahLst/>
              <a:cxnLst>
                <a:cxn ang="0">
                  <a:pos x="181" y="0"/>
                </a:cxn>
                <a:cxn ang="0">
                  <a:pos x="1822" y="49"/>
                </a:cxn>
                <a:cxn ang="0">
                  <a:pos x="487" y="84"/>
                </a:cxn>
                <a:cxn ang="0">
                  <a:pos x="0" y="78"/>
                </a:cxn>
                <a:cxn ang="0">
                  <a:pos x="181" y="0"/>
                </a:cxn>
                <a:cxn ang="0">
                  <a:pos x="181" y="0"/>
                </a:cxn>
              </a:cxnLst>
              <a:rect l="0" t="0" r="r" b="b"/>
              <a:pathLst>
                <a:path w="1822" h="84">
                  <a:moveTo>
                    <a:pt x="181" y="0"/>
                  </a:moveTo>
                  <a:lnTo>
                    <a:pt x="1822" y="49"/>
                  </a:lnTo>
                  <a:lnTo>
                    <a:pt x="487" y="84"/>
                  </a:lnTo>
                  <a:lnTo>
                    <a:pt x="0" y="78"/>
                  </a:lnTo>
                  <a:lnTo>
                    <a:pt x="181" y="0"/>
                  </a:lnTo>
                  <a:lnTo>
                    <a:pt x="181" y="0"/>
                  </a:lnTo>
                  <a:close/>
                </a:path>
              </a:pathLst>
            </a:custGeom>
            <a:solidFill>
              <a:srgbClr val="638091"/>
            </a:solidFill>
            <a:ln w="9525">
              <a:noFill/>
              <a:round/>
              <a:headEnd/>
              <a:tailEnd/>
            </a:ln>
          </p:spPr>
          <p:txBody>
            <a:bodyPr/>
            <a:lstStyle/>
            <a:p>
              <a:endParaRPr lang="en-IN"/>
            </a:p>
          </p:txBody>
        </p:sp>
        <p:sp>
          <p:nvSpPr>
            <p:cNvPr id="68646" name="Freeform 38"/>
            <p:cNvSpPr>
              <a:spLocks/>
            </p:cNvSpPr>
            <p:nvPr/>
          </p:nvSpPr>
          <p:spPr bwMode="auto">
            <a:xfrm>
              <a:off x="2319" y="4027"/>
              <a:ext cx="42" cy="30"/>
            </a:xfrm>
            <a:custGeom>
              <a:avLst/>
              <a:gdLst/>
              <a:ahLst/>
              <a:cxnLst>
                <a:cxn ang="0">
                  <a:pos x="47" y="0"/>
                </a:cxn>
                <a:cxn ang="0">
                  <a:pos x="22" y="15"/>
                </a:cxn>
                <a:cxn ang="0">
                  <a:pos x="0" y="43"/>
                </a:cxn>
                <a:cxn ang="0">
                  <a:pos x="35" y="58"/>
                </a:cxn>
                <a:cxn ang="0">
                  <a:pos x="85" y="59"/>
                </a:cxn>
                <a:cxn ang="0">
                  <a:pos x="47" y="0"/>
                </a:cxn>
                <a:cxn ang="0">
                  <a:pos x="47" y="0"/>
                </a:cxn>
              </a:cxnLst>
              <a:rect l="0" t="0" r="r" b="b"/>
              <a:pathLst>
                <a:path w="85" h="59">
                  <a:moveTo>
                    <a:pt x="47" y="0"/>
                  </a:moveTo>
                  <a:lnTo>
                    <a:pt x="22" y="15"/>
                  </a:lnTo>
                  <a:lnTo>
                    <a:pt x="0" y="43"/>
                  </a:lnTo>
                  <a:lnTo>
                    <a:pt x="35" y="58"/>
                  </a:lnTo>
                  <a:lnTo>
                    <a:pt x="85" y="59"/>
                  </a:lnTo>
                  <a:lnTo>
                    <a:pt x="47" y="0"/>
                  </a:lnTo>
                  <a:lnTo>
                    <a:pt x="47" y="0"/>
                  </a:lnTo>
                  <a:close/>
                </a:path>
              </a:pathLst>
            </a:custGeom>
            <a:solidFill>
              <a:srgbClr val="E68033"/>
            </a:solidFill>
            <a:ln w="9525">
              <a:noFill/>
              <a:round/>
              <a:headEnd/>
              <a:tailEnd/>
            </a:ln>
          </p:spPr>
          <p:txBody>
            <a:bodyPr/>
            <a:lstStyle/>
            <a:p>
              <a:endParaRPr lang="en-IN"/>
            </a:p>
          </p:txBody>
        </p:sp>
        <p:sp>
          <p:nvSpPr>
            <p:cNvPr id="68647" name="Freeform 39"/>
            <p:cNvSpPr>
              <a:spLocks/>
            </p:cNvSpPr>
            <p:nvPr/>
          </p:nvSpPr>
          <p:spPr bwMode="auto">
            <a:xfrm>
              <a:off x="2385" y="3258"/>
              <a:ext cx="997" cy="814"/>
            </a:xfrm>
            <a:custGeom>
              <a:avLst/>
              <a:gdLst/>
              <a:ahLst/>
              <a:cxnLst>
                <a:cxn ang="0">
                  <a:pos x="126" y="1429"/>
                </a:cxn>
                <a:cxn ang="0">
                  <a:pos x="130" y="1426"/>
                </a:cxn>
                <a:cxn ang="0">
                  <a:pos x="142" y="1420"/>
                </a:cxn>
                <a:cxn ang="0">
                  <a:pos x="150" y="1416"/>
                </a:cxn>
                <a:cxn ang="0">
                  <a:pos x="159" y="1414"/>
                </a:cxn>
                <a:cxn ang="0">
                  <a:pos x="171" y="1410"/>
                </a:cxn>
                <a:cxn ang="0">
                  <a:pos x="186" y="1408"/>
                </a:cxn>
                <a:cxn ang="0">
                  <a:pos x="202" y="1406"/>
                </a:cxn>
                <a:cxn ang="0">
                  <a:pos x="227" y="1406"/>
                </a:cxn>
                <a:cxn ang="0">
                  <a:pos x="254" y="1406"/>
                </a:cxn>
                <a:cxn ang="0">
                  <a:pos x="283" y="1406"/>
                </a:cxn>
                <a:cxn ang="0">
                  <a:pos x="310" y="1406"/>
                </a:cxn>
                <a:cxn ang="0">
                  <a:pos x="334" y="1406"/>
                </a:cxn>
                <a:cxn ang="0">
                  <a:pos x="352" y="1406"/>
                </a:cxn>
                <a:cxn ang="0">
                  <a:pos x="357" y="1406"/>
                </a:cxn>
                <a:cxn ang="0">
                  <a:pos x="571" y="1103"/>
                </a:cxn>
                <a:cxn ang="0">
                  <a:pos x="928" y="785"/>
                </a:cxn>
                <a:cxn ang="0">
                  <a:pos x="935" y="781"/>
                </a:cxn>
                <a:cxn ang="0">
                  <a:pos x="941" y="776"/>
                </a:cxn>
                <a:cxn ang="0">
                  <a:pos x="951" y="773"/>
                </a:cxn>
                <a:cxn ang="0">
                  <a:pos x="960" y="766"/>
                </a:cxn>
                <a:cxn ang="0">
                  <a:pos x="971" y="761"/>
                </a:cxn>
                <a:cxn ang="0">
                  <a:pos x="982" y="757"/>
                </a:cxn>
                <a:cxn ang="0">
                  <a:pos x="992" y="753"/>
                </a:cxn>
                <a:cxn ang="0">
                  <a:pos x="1008" y="745"/>
                </a:cxn>
                <a:cxn ang="0">
                  <a:pos x="1020" y="741"/>
                </a:cxn>
                <a:cxn ang="0">
                  <a:pos x="1031" y="739"/>
                </a:cxn>
                <a:cxn ang="0">
                  <a:pos x="1143" y="789"/>
                </a:cxn>
                <a:cxn ang="0">
                  <a:pos x="1153" y="776"/>
                </a:cxn>
                <a:cxn ang="0">
                  <a:pos x="1171" y="750"/>
                </a:cxn>
                <a:cxn ang="0">
                  <a:pos x="1197" y="717"/>
                </a:cxn>
                <a:cxn ang="0">
                  <a:pos x="1225" y="678"/>
                </a:cxn>
                <a:cxn ang="0">
                  <a:pos x="1254" y="638"/>
                </a:cxn>
                <a:cxn ang="0">
                  <a:pos x="1284" y="598"/>
                </a:cxn>
                <a:cxn ang="0">
                  <a:pos x="1311" y="562"/>
                </a:cxn>
                <a:cxn ang="0">
                  <a:pos x="1333" y="531"/>
                </a:cxn>
                <a:cxn ang="0">
                  <a:pos x="1351" y="507"/>
                </a:cxn>
                <a:cxn ang="0">
                  <a:pos x="1361" y="489"/>
                </a:cxn>
                <a:cxn ang="0">
                  <a:pos x="1369" y="476"/>
                </a:cxn>
                <a:cxn ang="0">
                  <a:pos x="1376" y="465"/>
                </a:cxn>
                <a:cxn ang="0">
                  <a:pos x="1377" y="461"/>
                </a:cxn>
                <a:cxn ang="0">
                  <a:pos x="1591" y="481"/>
                </a:cxn>
                <a:cxn ang="0">
                  <a:pos x="1594" y="477"/>
                </a:cxn>
                <a:cxn ang="0">
                  <a:pos x="1603" y="467"/>
                </a:cxn>
                <a:cxn ang="0">
                  <a:pos x="1618" y="448"/>
                </a:cxn>
                <a:cxn ang="0">
                  <a:pos x="1640" y="425"/>
                </a:cxn>
                <a:cxn ang="0">
                  <a:pos x="1662" y="394"/>
                </a:cxn>
                <a:cxn ang="0">
                  <a:pos x="1690" y="360"/>
                </a:cxn>
                <a:cxn ang="0">
                  <a:pos x="1720" y="321"/>
                </a:cxn>
                <a:cxn ang="0">
                  <a:pos x="1752" y="278"/>
                </a:cxn>
                <a:cxn ang="0">
                  <a:pos x="1783" y="231"/>
                </a:cxn>
                <a:cxn ang="0">
                  <a:pos x="1816" y="183"/>
                </a:cxn>
                <a:cxn ang="0">
                  <a:pos x="1847" y="136"/>
                </a:cxn>
                <a:cxn ang="0">
                  <a:pos x="1875" y="93"/>
                </a:cxn>
                <a:cxn ang="0">
                  <a:pos x="1899" y="56"/>
                </a:cxn>
                <a:cxn ang="0">
                  <a:pos x="1919" y="26"/>
                </a:cxn>
                <a:cxn ang="0">
                  <a:pos x="1931" y="6"/>
                </a:cxn>
                <a:cxn ang="0">
                  <a:pos x="1936" y="0"/>
                </a:cxn>
                <a:cxn ang="0">
                  <a:pos x="1741" y="615"/>
                </a:cxn>
                <a:cxn ang="0">
                  <a:pos x="1406" y="1069"/>
                </a:cxn>
                <a:cxn ang="0">
                  <a:pos x="967" y="1304"/>
                </a:cxn>
                <a:cxn ang="0">
                  <a:pos x="596" y="1521"/>
                </a:cxn>
                <a:cxn ang="0">
                  <a:pos x="0" y="1624"/>
                </a:cxn>
              </a:cxnLst>
              <a:rect l="0" t="0" r="r" b="b"/>
              <a:pathLst>
                <a:path w="1994" h="1628">
                  <a:moveTo>
                    <a:pt x="0" y="1624"/>
                  </a:moveTo>
                  <a:lnTo>
                    <a:pt x="126" y="1429"/>
                  </a:lnTo>
                  <a:lnTo>
                    <a:pt x="126" y="1427"/>
                  </a:lnTo>
                  <a:lnTo>
                    <a:pt x="130" y="1426"/>
                  </a:lnTo>
                  <a:lnTo>
                    <a:pt x="134" y="1423"/>
                  </a:lnTo>
                  <a:lnTo>
                    <a:pt x="142" y="1420"/>
                  </a:lnTo>
                  <a:lnTo>
                    <a:pt x="144" y="1418"/>
                  </a:lnTo>
                  <a:lnTo>
                    <a:pt x="150" y="1416"/>
                  </a:lnTo>
                  <a:lnTo>
                    <a:pt x="155" y="1414"/>
                  </a:lnTo>
                  <a:lnTo>
                    <a:pt x="159" y="1414"/>
                  </a:lnTo>
                  <a:lnTo>
                    <a:pt x="164" y="1411"/>
                  </a:lnTo>
                  <a:lnTo>
                    <a:pt x="171" y="1410"/>
                  </a:lnTo>
                  <a:lnTo>
                    <a:pt x="178" y="1408"/>
                  </a:lnTo>
                  <a:lnTo>
                    <a:pt x="186" y="1408"/>
                  </a:lnTo>
                  <a:lnTo>
                    <a:pt x="192" y="1407"/>
                  </a:lnTo>
                  <a:lnTo>
                    <a:pt x="202" y="1406"/>
                  </a:lnTo>
                  <a:lnTo>
                    <a:pt x="212" y="1406"/>
                  </a:lnTo>
                  <a:lnTo>
                    <a:pt x="227" y="1406"/>
                  </a:lnTo>
                  <a:lnTo>
                    <a:pt x="239" y="1406"/>
                  </a:lnTo>
                  <a:lnTo>
                    <a:pt x="254" y="1406"/>
                  </a:lnTo>
                  <a:lnTo>
                    <a:pt x="269" y="1406"/>
                  </a:lnTo>
                  <a:lnTo>
                    <a:pt x="283" y="1406"/>
                  </a:lnTo>
                  <a:lnTo>
                    <a:pt x="297" y="1406"/>
                  </a:lnTo>
                  <a:lnTo>
                    <a:pt x="310" y="1406"/>
                  </a:lnTo>
                  <a:lnTo>
                    <a:pt x="322" y="1406"/>
                  </a:lnTo>
                  <a:lnTo>
                    <a:pt x="334" y="1406"/>
                  </a:lnTo>
                  <a:lnTo>
                    <a:pt x="344" y="1406"/>
                  </a:lnTo>
                  <a:lnTo>
                    <a:pt x="352" y="1406"/>
                  </a:lnTo>
                  <a:lnTo>
                    <a:pt x="356" y="1406"/>
                  </a:lnTo>
                  <a:lnTo>
                    <a:pt x="357" y="1406"/>
                  </a:lnTo>
                  <a:lnTo>
                    <a:pt x="489" y="1142"/>
                  </a:lnTo>
                  <a:lnTo>
                    <a:pt x="571" y="1103"/>
                  </a:lnTo>
                  <a:lnTo>
                    <a:pt x="750" y="1103"/>
                  </a:lnTo>
                  <a:lnTo>
                    <a:pt x="928" y="785"/>
                  </a:lnTo>
                  <a:lnTo>
                    <a:pt x="929" y="784"/>
                  </a:lnTo>
                  <a:lnTo>
                    <a:pt x="935" y="781"/>
                  </a:lnTo>
                  <a:lnTo>
                    <a:pt x="937" y="778"/>
                  </a:lnTo>
                  <a:lnTo>
                    <a:pt x="941" y="776"/>
                  </a:lnTo>
                  <a:lnTo>
                    <a:pt x="945" y="774"/>
                  </a:lnTo>
                  <a:lnTo>
                    <a:pt x="951" y="773"/>
                  </a:lnTo>
                  <a:lnTo>
                    <a:pt x="955" y="769"/>
                  </a:lnTo>
                  <a:lnTo>
                    <a:pt x="960" y="766"/>
                  </a:lnTo>
                  <a:lnTo>
                    <a:pt x="965" y="764"/>
                  </a:lnTo>
                  <a:lnTo>
                    <a:pt x="971" y="761"/>
                  </a:lnTo>
                  <a:lnTo>
                    <a:pt x="976" y="760"/>
                  </a:lnTo>
                  <a:lnTo>
                    <a:pt x="982" y="757"/>
                  </a:lnTo>
                  <a:lnTo>
                    <a:pt x="987" y="754"/>
                  </a:lnTo>
                  <a:lnTo>
                    <a:pt x="992" y="753"/>
                  </a:lnTo>
                  <a:lnTo>
                    <a:pt x="1000" y="748"/>
                  </a:lnTo>
                  <a:lnTo>
                    <a:pt x="1008" y="745"/>
                  </a:lnTo>
                  <a:lnTo>
                    <a:pt x="1015" y="742"/>
                  </a:lnTo>
                  <a:lnTo>
                    <a:pt x="1020" y="741"/>
                  </a:lnTo>
                  <a:lnTo>
                    <a:pt x="1027" y="739"/>
                  </a:lnTo>
                  <a:lnTo>
                    <a:pt x="1031" y="739"/>
                  </a:lnTo>
                  <a:lnTo>
                    <a:pt x="1142" y="792"/>
                  </a:lnTo>
                  <a:lnTo>
                    <a:pt x="1143" y="789"/>
                  </a:lnTo>
                  <a:lnTo>
                    <a:pt x="1147" y="784"/>
                  </a:lnTo>
                  <a:lnTo>
                    <a:pt x="1153" y="776"/>
                  </a:lnTo>
                  <a:lnTo>
                    <a:pt x="1162" y="764"/>
                  </a:lnTo>
                  <a:lnTo>
                    <a:pt x="1171" y="750"/>
                  </a:lnTo>
                  <a:lnTo>
                    <a:pt x="1183" y="735"/>
                  </a:lnTo>
                  <a:lnTo>
                    <a:pt x="1197" y="717"/>
                  </a:lnTo>
                  <a:lnTo>
                    <a:pt x="1212" y="698"/>
                  </a:lnTo>
                  <a:lnTo>
                    <a:pt x="1225" y="678"/>
                  </a:lnTo>
                  <a:lnTo>
                    <a:pt x="1241" y="658"/>
                  </a:lnTo>
                  <a:lnTo>
                    <a:pt x="1254" y="638"/>
                  </a:lnTo>
                  <a:lnTo>
                    <a:pt x="1270" y="618"/>
                  </a:lnTo>
                  <a:lnTo>
                    <a:pt x="1284" y="598"/>
                  </a:lnTo>
                  <a:lnTo>
                    <a:pt x="1299" y="579"/>
                  </a:lnTo>
                  <a:lnTo>
                    <a:pt x="1311" y="562"/>
                  </a:lnTo>
                  <a:lnTo>
                    <a:pt x="1324" y="545"/>
                  </a:lnTo>
                  <a:lnTo>
                    <a:pt x="1333" y="531"/>
                  </a:lnTo>
                  <a:lnTo>
                    <a:pt x="1343" y="517"/>
                  </a:lnTo>
                  <a:lnTo>
                    <a:pt x="1351" y="507"/>
                  </a:lnTo>
                  <a:lnTo>
                    <a:pt x="1357" y="497"/>
                  </a:lnTo>
                  <a:lnTo>
                    <a:pt x="1361" y="489"/>
                  </a:lnTo>
                  <a:lnTo>
                    <a:pt x="1367" y="481"/>
                  </a:lnTo>
                  <a:lnTo>
                    <a:pt x="1369" y="476"/>
                  </a:lnTo>
                  <a:lnTo>
                    <a:pt x="1373" y="472"/>
                  </a:lnTo>
                  <a:lnTo>
                    <a:pt x="1376" y="465"/>
                  </a:lnTo>
                  <a:lnTo>
                    <a:pt x="1377" y="463"/>
                  </a:lnTo>
                  <a:lnTo>
                    <a:pt x="1377" y="461"/>
                  </a:lnTo>
                  <a:lnTo>
                    <a:pt x="1490" y="418"/>
                  </a:lnTo>
                  <a:lnTo>
                    <a:pt x="1591" y="481"/>
                  </a:lnTo>
                  <a:lnTo>
                    <a:pt x="1591" y="480"/>
                  </a:lnTo>
                  <a:lnTo>
                    <a:pt x="1594" y="477"/>
                  </a:lnTo>
                  <a:lnTo>
                    <a:pt x="1598" y="472"/>
                  </a:lnTo>
                  <a:lnTo>
                    <a:pt x="1603" y="467"/>
                  </a:lnTo>
                  <a:lnTo>
                    <a:pt x="1611" y="457"/>
                  </a:lnTo>
                  <a:lnTo>
                    <a:pt x="1618" y="448"/>
                  </a:lnTo>
                  <a:lnTo>
                    <a:pt x="1628" y="437"/>
                  </a:lnTo>
                  <a:lnTo>
                    <a:pt x="1640" y="425"/>
                  </a:lnTo>
                  <a:lnTo>
                    <a:pt x="1650" y="410"/>
                  </a:lnTo>
                  <a:lnTo>
                    <a:pt x="1662" y="394"/>
                  </a:lnTo>
                  <a:lnTo>
                    <a:pt x="1676" y="377"/>
                  </a:lnTo>
                  <a:lnTo>
                    <a:pt x="1690" y="360"/>
                  </a:lnTo>
                  <a:lnTo>
                    <a:pt x="1704" y="341"/>
                  </a:lnTo>
                  <a:lnTo>
                    <a:pt x="1720" y="321"/>
                  </a:lnTo>
                  <a:lnTo>
                    <a:pt x="1735" y="299"/>
                  </a:lnTo>
                  <a:lnTo>
                    <a:pt x="1752" y="278"/>
                  </a:lnTo>
                  <a:lnTo>
                    <a:pt x="1767" y="254"/>
                  </a:lnTo>
                  <a:lnTo>
                    <a:pt x="1783" y="231"/>
                  </a:lnTo>
                  <a:lnTo>
                    <a:pt x="1800" y="207"/>
                  </a:lnTo>
                  <a:lnTo>
                    <a:pt x="1816" y="183"/>
                  </a:lnTo>
                  <a:lnTo>
                    <a:pt x="1832" y="160"/>
                  </a:lnTo>
                  <a:lnTo>
                    <a:pt x="1847" y="136"/>
                  </a:lnTo>
                  <a:lnTo>
                    <a:pt x="1862" y="115"/>
                  </a:lnTo>
                  <a:lnTo>
                    <a:pt x="1875" y="93"/>
                  </a:lnTo>
                  <a:lnTo>
                    <a:pt x="1887" y="73"/>
                  </a:lnTo>
                  <a:lnTo>
                    <a:pt x="1899" y="56"/>
                  </a:lnTo>
                  <a:lnTo>
                    <a:pt x="1910" y="38"/>
                  </a:lnTo>
                  <a:lnTo>
                    <a:pt x="1919" y="26"/>
                  </a:lnTo>
                  <a:lnTo>
                    <a:pt x="1926" y="14"/>
                  </a:lnTo>
                  <a:lnTo>
                    <a:pt x="1931" y="6"/>
                  </a:lnTo>
                  <a:lnTo>
                    <a:pt x="1934" y="1"/>
                  </a:lnTo>
                  <a:lnTo>
                    <a:pt x="1936" y="0"/>
                  </a:lnTo>
                  <a:lnTo>
                    <a:pt x="1994" y="160"/>
                  </a:lnTo>
                  <a:lnTo>
                    <a:pt x="1741" y="615"/>
                  </a:lnTo>
                  <a:lnTo>
                    <a:pt x="1500" y="604"/>
                  </a:lnTo>
                  <a:lnTo>
                    <a:pt x="1406" y="1069"/>
                  </a:lnTo>
                  <a:lnTo>
                    <a:pt x="964" y="1039"/>
                  </a:lnTo>
                  <a:lnTo>
                    <a:pt x="967" y="1304"/>
                  </a:lnTo>
                  <a:lnTo>
                    <a:pt x="624" y="1285"/>
                  </a:lnTo>
                  <a:lnTo>
                    <a:pt x="596" y="1521"/>
                  </a:lnTo>
                  <a:lnTo>
                    <a:pt x="150" y="1628"/>
                  </a:lnTo>
                  <a:lnTo>
                    <a:pt x="0" y="1624"/>
                  </a:lnTo>
                  <a:lnTo>
                    <a:pt x="0" y="1624"/>
                  </a:lnTo>
                  <a:close/>
                </a:path>
              </a:pathLst>
            </a:custGeom>
            <a:solidFill>
              <a:srgbClr val="FFC266"/>
            </a:solidFill>
            <a:ln w="9525">
              <a:noFill/>
              <a:round/>
              <a:headEnd/>
              <a:tailEnd/>
            </a:ln>
          </p:spPr>
          <p:txBody>
            <a:bodyPr/>
            <a:lstStyle/>
            <a:p>
              <a:endParaRPr lang="en-IN"/>
            </a:p>
          </p:txBody>
        </p:sp>
        <p:sp>
          <p:nvSpPr>
            <p:cNvPr id="68648" name="Freeform 40"/>
            <p:cNvSpPr>
              <a:spLocks/>
            </p:cNvSpPr>
            <p:nvPr/>
          </p:nvSpPr>
          <p:spPr bwMode="auto">
            <a:xfrm>
              <a:off x="3203" y="3394"/>
              <a:ext cx="125" cy="153"/>
            </a:xfrm>
            <a:custGeom>
              <a:avLst/>
              <a:gdLst/>
              <a:ahLst/>
              <a:cxnLst>
                <a:cxn ang="0">
                  <a:pos x="0" y="182"/>
                </a:cxn>
                <a:cxn ang="0">
                  <a:pos x="49" y="168"/>
                </a:cxn>
                <a:cxn ang="0">
                  <a:pos x="48" y="145"/>
                </a:cxn>
                <a:cxn ang="0">
                  <a:pos x="48" y="143"/>
                </a:cxn>
                <a:cxn ang="0">
                  <a:pos x="52" y="137"/>
                </a:cxn>
                <a:cxn ang="0">
                  <a:pos x="53" y="133"/>
                </a:cxn>
                <a:cxn ang="0">
                  <a:pos x="56" y="128"/>
                </a:cxn>
                <a:cxn ang="0">
                  <a:pos x="59" y="124"/>
                </a:cxn>
                <a:cxn ang="0">
                  <a:pos x="64" y="119"/>
                </a:cxn>
                <a:cxn ang="0">
                  <a:pos x="68" y="112"/>
                </a:cxn>
                <a:cxn ang="0">
                  <a:pos x="73" y="107"/>
                </a:cxn>
                <a:cxn ang="0">
                  <a:pos x="79" y="100"/>
                </a:cxn>
                <a:cxn ang="0">
                  <a:pos x="87" y="93"/>
                </a:cxn>
                <a:cxn ang="0">
                  <a:pos x="94" y="85"/>
                </a:cxn>
                <a:cxn ang="0">
                  <a:pos x="103" y="78"/>
                </a:cxn>
                <a:cxn ang="0">
                  <a:pos x="110" y="72"/>
                </a:cxn>
                <a:cxn ang="0">
                  <a:pos x="120" y="65"/>
                </a:cxn>
                <a:cxn ang="0">
                  <a:pos x="130" y="58"/>
                </a:cxn>
                <a:cxn ang="0">
                  <a:pos x="139" y="52"/>
                </a:cxn>
                <a:cxn ang="0">
                  <a:pos x="150" y="45"/>
                </a:cxn>
                <a:cxn ang="0">
                  <a:pos x="160" y="40"/>
                </a:cxn>
                <a:cxn ang="0">
                  <a:pos x="170" y="33"/>
                </a:cxn>
                <a:cxn ang="0">
                  <a:pos x="182" y="29"/>
                </a:cxn>
                <a:cxn ang="0">
                  <a:pos x="192" y="24"/>
                </a:cxn>
                <a:cxn ang="0">
                  <a:pos x="202" y="20"/>
                </a:cxn>
                <a:cxn ang="0">
                  <a:pos x="211" y="14"/>
                </a:cxn>
                <a:cxn ang="0">
                  <a:pos x="221" y="10"/>
                </a:cxn>
                <a:cxn ang="0">
                  <a:pos x="227" y="6"/>
                </a:cxn>
                <a:cxn ang="0">
                  <a:pos x="235" y="5"/>
                </a:cxn>
                <a:cxn ang="0">
                  <a:pos x="241" y="2"/>
                </a:cxn>
                <a:cxn ang="0">
                  <a:pos x="245" y="1"/>
                </a:cxn>
                <a:cxn ang="0">
                  <a:pos x="247" y="0"/>
                </a:cxn>
                <a:cxn ang="0">
                  <a:pos x="249" y="0"/>
                </a:cxn>
                <a:cxn ang="0">
                  <a:pos x="81" y="306"/>
                </a:cxn>
                <a:cxn ang="0">
                  <a:pos x="0" y="182"/>
                </a:cxn>
                <a:cxn ang="0">
                  <a:pos x="0" y="182"/>
                </a:cxn>
              </a:cxnLst>
              <a:rect l="0" t="0" r="r" b="b"/>
              <a:pathLst>
                <a:path w="249" h="306">
                  <a:moveTo>
                    <a:pt x="0" y="182"/>
                  </a:moveTo>
                  <a:lnTo>
                    <a:pt x="49" y="168"/>
                  </a:lnTo>
                  <a:lnTo>
                    <a:pt x="48" y="145"/>
                  </a:lnTo>
                  <a:lnTo>
                    <a:pt x="48" y="143"/>
                  </a:lnTo>
                  <a:lnTo>
                    <a:pt x="52" y="137"/>
                  </a:lnTo>
                  <a:lnTo>
                    <a:pt x="53" y="133"/>
                  </a:lnTo>
                  <a:lnTo>
                    <a:pt x="56" y="128"/>
                  </a:lnTo>
                  <a:lnTo>
                    <a:pt x="59" y="124"/>
                  </a:lnTo>
                  <a:lnTo>
                    <a:pt x="64" y="119"/>
                  </a:lnTo>
                  <a:lnTo>
                    <a:pt x="68" y="112"/>
                  </a:lnTo>
                  <a:lnTo>
                    <a:pt x="73" y="107"/>
                  </a:lnTo>
                  <a:lnTo>
                    <a:pt x="79" y="100"/>
                  </a:lnTo>
                  <a:lnTo>
                    <a:pt x="87" y="93"/>
                  </a:lnTo>
                  <a:lnTo>
                    <a:pt x="94" y="85"/>
                  </a:lnTo>
                  <a:lnTo>
                    <a:pt x="103" y="78"/>
                  </a:lnTo>
                  <a:lnTo>
                    <a:pt x="110" y="72"/>
                  </a:lnTo>
                  <a:lnTo>
                    <a:pt x="120" y="65"/>
                  </a:lnTo>
                  <a:lnTo>
                    <a:pt x="130" y="58"/>
                  </a:lnTo>
                  <a:lnTo>
                    <a:pt x="139" y="52"/>
                  </a:lnTo>
                  <a:lnTo>
                    <a:pt x="150" y="45"/>
                  </a:lnTo>
                  <a:lnTo>
                    <a:pt x="160" y="40"/>
                  </a:lnTo>
                  <a:lnTo>
                    <a:pt x="170" y="33"/>
                  </a:lnTo>
                  <a:lnTo>
                    <a:pt x="182" y="29"/>
                  </a:lnTo>
                  <a:lnTo>
                    <a:pt x="192" y="24"/>
                  </a:lnTo>
                  <a:lnTo>
                    <a:pt x="202" y="20"/>
                  </a:lnTo>
                  <a:lnTo>
                    <a:pt x="211" y="14"/>
                  </a:lnTo>
                  <a:lnTo>
                    <a:pt x="221" y="10"/>
                  </a:lnTo>
                  <a:lnTo>
                    <a:pt x="227" y="6"/>
                  </a:lnTo>
                  <a:lnTo>
                    <a:pt x="235" y="5"/>
                  </a:lnTo>
                  <a:lnTo>
                    <a:pt x="241" y="2"/>
                  </a:lnTo>
                  <a:lnTo>
                    <a:pt x="245" y="1"/>
                  </a:lnTo>
                  <a:lnTo>
                    <a:pt x="247" y="0"/>
                  </a:lnTo>
                  <a:lnTo>
                    <a:pt x="249" y="0"/>
                  </a:lnTo>
                  <a:lnTo>
                    <a:pt x="81" y="306"/>
                  </a:lnTo>
                  <a:lnTo>
                    <a:pt x="0" y="182"/>
                  </a:lnTo>
                  <a:lnTo>
                    <a:pt x="0" y="182"/>
                  </a:lnTo>
                  <a:close/>
                </a:path>
              </a:pathLst>
            </a:custGeom>
            <a:solidFill>
              <a:srgbClr val="C24D4D"/>
            </a:solidFill>
            <a:ln w="9525">
              <a:noFill/>
              <a:round/>
              <a:headEnd/>
              <a:tailEnd/>
            </a:ln>
          </p:spPr>
          <p:txBody>
            <a:bodyPr/>
            <a:lstStyle/>
            <a:p>
              <a:endParaRPr lang="en-IN"/>
            </a:p>
          </p:txBody>
        </p:sp>
        <p:sp>
          <p:nvSpPr>
            <p:cNvPr id="68649" name="Freeform 41"/>
            <p:cNvSpPr>
              <a:spLocks/>
            </p:cNvSpPr>
            <p:nvPr/>
          </p:nvSpPr>
          <p:spPr bwMode="auto">
            <a:xfrm>
              <a:off x="2571" y="3823"/>
              <a:ext cx="114" cy="143"/>
            </a:xfrm>
            <a:custGeom>
              <a:avLst/>
              <a:gdLst/>
              <a:ahLst/>
              <a:cxnLst>
                <a:cxn ang="0">
                  <a:pos x="0" y="269"/>
                </a:cxn>
                <a:cxn ang="0">
                  <a:pos x="77" y="230"/>
                </a:cxn>
                <a:cxn ang="0">
                  <a:pos x="65" y="214"/>
                </a:cxn>
                <a:cxn ang="0">
                  <a:pos x="65" y="213"/>
                </a:cxn>
                <a:cxn ang="0">
                  <a:pos x="67" y="210"/>
                </a:cxn>
                <a:cxn ang="0">
                  <a:pos x="67" y="206"/>
                </a:cxn>
                <a:cxn ang="0">
                  <a:pos x="69" y="202"/>
                </a:cxn>
                <a:cxn ang="0">
                  <a:pos x="72" y="195"/>
                </a:cxn>
                <a:cxn ang="0">
                  <a:pos x="76" y="189"/>
                </a:cxn>
                <a:cxn ang="0">
                  <a:pos x="79" y="181"/>
                </a:cxn>
                <a:cxn ang="0">
                  <a:pos x="84" y="173"/>
                </a:cxn>
                <a:cxn ang="0">
                  <a:pos x="88" y="162"/>
                </a:cxn>
                <a:cxn ang="0">
                  <a:pos x="93" y="153"/>
                </a:cxn>
                <a:cxn ang="0">
                  <a:pos x="100" y="142"/>
                </a:cxn>
                <a:cxn ang="0">
                  <a:pos x="107" y="133"/>
                </a:cxn>
                <a:cxn ang="0">
                  <a:pos x="112" y="122"/>
                </a:cxn>
                <a:cxn ang="0">
                  <a:pos x="120" y="111"/>
                </a:cxn>
                <a:cxn ang="0">
                  <a:pos x="127" y="100"/>
                </a:cxn>
                <a:cxn ang="0">
                  <a:pos x="136" y="91"/>
                </a:cxn>
                <a:cxn ang="0">
                  <a:pos x="143" y="82"/>
                </a:cxn>
                <a:cxn ang="0">
                  <a:pos x="151" y="71"/>
                </a:cxn>
                <a:cxn ang="0">
                  <a:pos x="159" y="62"/>
                </a:cxn>
                <a:cxn ang="0">
                  <a:pos x="167" y="54"/>
                </a:cxn>
                <a:cxn ang="0">
                  <a:pos x="174" y="46"/>
                </a:cxn>
                <a:cxn ang="0">
                  <a:pos x="182" y="38"/>
                </a:cxn>
                <a:cxn ang="0">
                  <a:pos x="190" y="31"/>
                </a:cxn>
                <a:cxn ang="0">
                  <a:pos x="198" y="26"/>
                </a:cxn>
                <a:cxn ang="0">
                  <a:pos x="203" y="19"/>
                </a:cxn>
                <a:cxn ang="0">
                  <a:pos x="210" y="14"/>
                </a:cxn>
                <a:cxn ang="0">
                  <a:pos x="214" y="8"/>
                </a:cxn>
                <a:cxn ang="0">
                  <a:pos x="219" y="7"/>
                </a:cxn>
                <a:cxn ang="0">
                  <a:pos x="226" y="1"/>
                </a:cxn>
                <a:cxn ang="0">
                  <a:pos x="228" y="0"/>
                </a:cxn>
                <a:cxn ang="0">
                  <a:pos x="153" y="286"/>
                </a:cxn>
                <a:cxn ang="0">
                  <a:pos x="0" y="269"/>
                </a:cxn>
                <a:cxn ang="0">
                  <a:pos x="0" y="269"/>
                </a:cxn>
              </a:cxnLst>
              <a:rect l="0" t="0" r="r" b="b"/>
              <a:pathLst>
                <a:path w="228" h="286">
                  <a:moveTo>
                    <a:pt x="0" y="269"/>
                  </a:moveTo>
                  <a:lnTo>
                    <a:pt x="77" y="230"/>
                  </a:lnTo>
                  <a:lnTo>
                    <a:pt x="65" y="214"/>
                  </a:lnTo>
                  <a:lnTo>
                    <a:pt x="65" y="213"/>
                  </a:lnTo>
                  <a:lnTo>
                    <a:pt x="67" y="210"/>
                  </a:lnTo>
                  <a:lnTo>
                    <a:pt x="67" y="206"/>
                  </a:lnTo>
                  <a:lnTo>
                    <a:pt x="69" y="202"/>
                  </a:lnTo>
                  <a:lnTo>
                    <a:pt x="72" y="195"/>
                  </a:lnTo>
                  <a:lnTo>
                    <a:pt x="76" y="189"/>
                  </a:lnTo>
                  <a:lnTo>
                    <a:pt x="79" y="181"/>
                  </a:lnTo>
                  <a:lnTo>
                    <a:pt x="84" y="173"/>
                  </a:lnTo>
                  <a:lnTo>
                    <a:pt x="88" y="162"/>
                  </a:lnTo>
                  <a:lnTo>
                    <a:pt x="93" y="153"/>
                  </a:lnTo>
                  <a:lnTo>
                    <a:pt x="100" y="142"/>
                  </a:lnTo>
                  <a:lnTo>
                    <a:pt x="107" y="133"/>
                  </a:lnTo>
                  <a:lnTo>
                    <a:pt x="112" y="122"/>
                  </a:lnTo>
                  <a:lnTo>
                    <a:pt x="120" y="111"/>
                  </a:lnTo>
                  <a:lnTo>
                    <a:pt x="127" y="100"/>
                  </a:lnTo>
                  <a:lnTo>
                    <a:pt x="136" y="91"/>
                  </a:lnTo>
                  <a:lnTo>
                    <a:pt x="143" y="82"/>
                  </a:lnTo>
                  <a:lnTo>
                    <a:pt x="151" y="71"/>
                  </a:lnTo>
                  <a:lnTo>
                    <a:pt x="159" y="62"/>
                  </a:lnTo>
                  <a:lnTo>
                    <a:pt x="167" y="54"/>
                  </a:lnTo>
                  <a:lnTo>
                    <a:pt x="174" y="46"/>
                  </a:lnTo>
                  <a:lnTo>
                    <a:pt x="182" y="38"/>
                  </a:lnTo>
                  <a:lnTo>
                    <a:pt x="190" y="31"/>
                  </a:lnTo>
                  <a:lnTo>
                    <a:pt x="198" y="26"/>
                  </a:lnTo>
                  <a:lnTo>
                    <a:pt x="203" y="19"/>
                  </a:lnTo>
                  <a:lnTo>
                    <a:pt x="210" y="14"/>
                  </a:lnTo>
                  <a:lnTo>
                    <a:pt x="214" y="8"/>
                  </a:lnTo>
                  <a:lnTo>
                    <a:pt x="219" y="7"/>
                  </a:lnTo>
                  <a:lnTo>
                    <a:pt x="226" y="1"/>
                  </a:lnTo>
                  <a:lnTo>
                    <a:pt x="228" y="0"/>
                  </a:lnTo>
                  <a:lnTo>
                    <a:pt x="153" y="286"/>
                  </a:lnTo>
                  <a:lnTo>
                    <a:pt x="0" y="269"/>
                  </a:lnTo>
                  <a:lnTo>
                    <a:pt x="0" y="269"/>
                  </a:lnTo>
                  <a:close/>
                </a:path>
              </a:pathLst>
            </a:custGeom>
            <a:solidFill>
              <a:srgbClr val="C24D4D"/>
            </a:solidFill>
            <a:ln w="9525">
              <a:noFill/>
              <a:round/>
              <a:headEnd/>
              <a:tailEnd/>
            </a:ln>
          </p:spPr>
          <p:txBody>
            <a:bodyPr/>
            <a:lstStyle/>
            <a:p>
              <a:endParaRPr lang="en-IN"/>
            </a:p>
          </p:txBody>
        </p:sp>
        <p:sp>
          <p:nvSpPr>
            <p:cNvPr id="68650" name="Freeform 42"/>
            <p:cNvSpPr>
              <a:spLocks/>
            </p:cNvSpPr>
            <p:nvPr/>
          </p:nvSpPr>
          <p:spPr bwMode="auto">
            <a:xfrm>
              <a:off x="2404" y="3958"/>
              <a:ext cx="126" cy="114"/>
            </a:xfrm>
            <a:custGeom>
              <a:avLst/>
              <a:gdLst/>
              <a:ahLst/>
              <a:cxnLst>
                <a:cxn ang="0">
                  <a:pos x="251" y="4"/>
                </a:cxn>
                <a:cxn ang="0">
                  <a:pos x="247" y="1"/>
                </a:cxn>
                <a:cxn ang="0">
                  <a:pos x="242" y="0"/>
                </a:cxn>
                <a:cxn ang="0">
                  <a:pos x="235" y="0"/>
                </a:cxn>
                <a:cxn ang="0">
                  <a:pos x="228" y="0"/>
                </a:cxn>
                <a:cxn ang="0">
                  <a:pos x="220" y="0"/>
                </a:cxn>
                <a:cxn ang="0">
                  <a:pos x="211" y="1"/>
                </a:cxn>
                <a:cxn ang="0">
                  <a:pos x="203" y="3"/>
                </a:cxn>
                <a:cxn ang="0">
                  <a:pos x="194" y="3"/>
                </a:cxn>
                <a:cxn ang="0">
                  <a:pos x="183" y="3"/>
                </a:cxn>
                <a:cxn ang="0">
                  <a:pos x="175" y="4"/>
                </a:cxn>
                <a:cxn ang="0">
                  <a:pos x="167" y="4"/>
                </a:cxn>
                <a:cxn ang="0">
                  <a:pos x="160" y="7"/>
                </a:cxn>
                <a:cxn ang="0">
                  <a:pos x="155" y="7"/>
                </a:cxn>
                <a:cxn ang="0">
                  <a:pos x="149" y="8"/>
                </a:cxn>
                <a:cxn ang="0">
                  <a:pos x="147" y="8"/>
                </a:cxn>
                <a:cxn ang="0">
                  <a:pos x="147" y="9"/>
                </a:cxn>
                <a:cxn ang="0">
                  <a:pos x="136" y="75"/>
                </a:cxn>
                <a:cxn ang="0">
                  <a:pos x="0" y="224"/>
                </a:cxn>
                <a:cxn ang="0">
                  <a:pos x="167" y="229"/>
                </a:cxn>
                <a:cxn ang="0">
                  <a:pos x="251" y="4"/>
                </a:cxn>
                <a:cxn ang="0">
                  <a:pos x="251" y="4"/>
                </a:cxn>
              </a:cxnLst>
              <a:rect l="0" t="0" r="r" b="b"/>
              <a:pathLst>
                <a:path w="251" h="229">
                  <a:moveTo>
                    <a:pt x="251" y="4"/>
                  </a:moveTo>
                  <a:lnTo>
                    <a:pt x="247" y="1"/>
                  </a:lnTo>
                  <a:lnTo>
                    <a:pt x="242" y="0"/>
                  </a:lnTo>
                  <a:lnTo>
                    <a:pt x="235" y="0"/>
                  </a:lnTo>
                  <a:lnTo>
                    <a:pt x="228" y="0"/>
                  </a:lnTo>
                  <a:lnTo>
                    <a:pt x="220" y="0"/>
                  </a:lnTo>
                  <a:lnTo>
                    <a:pt x="211" y="1"/>
                  </a:lnTo>
                  <a:lnTo>
                    <a:pt x="203" y="3"/>
                  </a:lnTo>
                  <a:lnTo>
                    <a:pt x="194" y="3"/>
                  </a:lnTo>
                  <a:lnTo>
                    <a:pt x="183" y="3"/>
                  </a:lnTo>
                  <a:lnTo>
                    <a:pt x="175" y="4"/>
                  </a:lnTo>
                  <a:lnTo>
                    <a:pt x="167" y="4"/>
                  </a:lnTo>
                  <a:lnTo>
                    <a:pt x="160" y="7"/>
                  </a:lnTo>
                  <a:lnTo>
                    <a:pt x="155" y="7"/>
                  </a:lnTo>
                  <a:lnTo>
                    <a:pt x="149" y="8"/>
                  </a:lnTo>
                  <a:lnTo>
                    <a:pt x="147" y="8"/>
                  </a:lnTo>
                  <a:lnTo>
                    <a:pt x="147" y="9"/>
                  </a:lnTo>
                  <a:lnTo>
                    <a:pt x="136" y="75"/>
                  </a:lnTo>
                  <a:lnTo>
                    <a:pt x="0" y="224"/>
                  </a:lnTo>
                  <a:lnTo>
                    <a:pt x="167" y="229"/>
                  </a:lnTo>
                  <a:lnTo>
                    <a:pt x="251" y="4"/>
                  </a:lnTo>
                  <a:lnTo>
                    <a:pt x="251" y="4"/>
                  </a:lnTo>
                  <a:close/>
                </a:path>
              </a:pathLst>
            </a:custGeom>
            <a:solidFill>
              <a:srgbClr val="C24D4D"/>
            </a:solidFill>
            <a:ln w="9525">
              <a:noFill/>
              <a:round/>
              <a:headEnd/>
              <a:tailEnd/>
            </a:ln>
          </p:spPr>
          <p:txBody>
            <a:bodyPr/>
            <a:lstStyle/>
            <a:p>
              <a:endParaRPr lang="en-IN"/>
            </a:p>
          </p:txBody>
        </p:sp>
        <p:sp>
          <p:nvSpPr>
            <p:cNvPr id="68651" name="Freeform 43"/>
            <p:cNvSpPr>
              <a:spLocks/>
            </p:cNvSpPr>
            <p:nvPr/>
          </p:nvSpPr>
          <p:spPr bwMode="auto">
            <a:xfrm>
              <a:off x="2981" y="3499"/>
              <a:ext cx="136" cy="199"/>
            </a:xfrm>
            <a:custGeom>
              <a:avLst/>
              <a:gdLst/>
              <a:ahLst/>
              <a:cxnLst>
                <a:cxn ang="0">
                  <a:pos x="0" y="283"/>
                </a:cxn>
                <a:cxn ang="0">
                  <a:pos x="69" y="241"/>
                </a:cxn>
                <a:cxn ang="0">
                  <a:pos x="55" y="214"/>
                </a:cxn>
                <a:cxn ang="0">
                  <a:pos x="55" y="213"/>
                </a:cxn>
                <a:cxn ang="0">
                  <a:pos x="55" y="210"/>
                </a:cxn>
                <a:cxn ang="0">
                  <a:pos x="56" y="205"/>
                </a:cxn>
                <a:cxn ang="0">
                  <a:pos x="60" y="198"/>
                </a:cxn>
                <a:cxn ang="0">
                  <a:pos x="61" y="193"/>
                </a:cxn>
                <a:cxn ang="0">
                  <a:pos x="64" y="188"/>
                </a:cxn>
                <a:cxn ang="0">
                  <a:pos x="69" y="182"/>
                </a:cxn>
                <a:cxn ang="0">
                  <a:pos x="73" y="176"/>
                </a:cxn>
                <a:cxn ang="0">
                  <a:pos x="79" y="169"/>
                </a:cxn>
                <a:cxn ang="0">
                  <a:pos x="87" y="161"/>
                </a:cxn>
                <a:cxn ang="0">
                  <a:pos x="96" y="151"/>
                </a:cxn>
                <a:cxn ang="0">
                  <a:pos x="106" y="142"/>
                </a:cxn>
                <a:cxn ang="0">
                  <a:pos x="115" y="131"/>
                </a:cxn>
                <a:cxn ang="0">
                  <a:pos x="127" y="119"/>
                </a:cxn>
                <a:cxn ang="0">
                  <a:pos x="140" y="109"/>
                </a:cxn>
                <a:cxn ang="0">
                  <a:pos x="154" y="98"/>
                </a:cxn>
                <a:cxn ang="0">
                  <a:pos x="166" y="86"/>
                </a:cxn>
                <a:cxn ang="0">
                  <a:pos x="180" y="74"/>
                </a:cxn>
                <a:cxn ang="0">
                  <a:pos x="194" y="62"/>
                </a:cxn>
                <a:cxn ang="0">
                  <a:pos x="207" y="52"/>
                </a:cxn>
                <a:cxn ang="0">
                  <a:pos x="219" y="40"/>
                </a:cxn>
                <a:cxn ang="0">
                  <a:pos x="231" y="31"/>
                </a:cxn>
                <a:cxn ang="0">
                  <a:pos x="242" y="22"/>
                </a:cxn>
                <a:cxn ang="0">
                  <a:pos x="251" y="15"/>
                </a:cxn>
                <a:cxn ang="0">
                  <a:pos x="258" y="8"/>
                </a:cxn>
                <a:cxn ang="0">
                  <a:pos x="265" y="4"/>
                </a:cxn>
                <a:cxn ang="0">
                  <a:pos x="269" y="0"/>
                </a:cxn>
                <a:cxn ang="0">
                  <a:pos x="270" y="0"/>
                </a:cxn>
                <a:cxn ang="0">
                  <a:pos x="168" y="399"/>
                </a:cxn>
                <a:cxn ang="0">
                  <a:pos x="0" y="283"/>
                </a:cxn>
                <a:cxn ang="0">
                  <a:pos x="0" y="283"/>
                </a:cxn>
              </a:cxnLst>
              <a:rect l="0" t="0" r="r" b="b"/>
              <a:pathLst>
                <a:path w="270" h="399">
                  <a:moveTo>
                    <a:pt x="0" y="283"/>
                  </a:moveTo>
                  <a:lnTo>
                    <a:pt x="69" y="241"/>
                  </a:lnTo>
                  <a:lnTo>
                    <a:pt x="55" y="214"/>
                  </a:lnTo>
                  <a:lnTo>
                    <a:pt x="55" y="213"/>
                  </a:lnTo>
                  <a:lnTo>
                    <a:pt x="55" y="210"/>
                  </a:lnTo>
                  <a:lnTo>
                    <a:pt x="56" y="205"/>
                  </a:lnTo>
                  <a:lnTo>
                    <a:pt x="60" y="198"/>
                  </a:lnTo>
                  <a:lnTo>
                    <a:pt x="61" y="193"/>
                  </a:lnTo>
                  <a:lnTo>
                    <a:pt x="64" y="188"/>
                  </a:lnTo>
                  <a:lnTo>
                    <a:pt x="69" y="182"/>
                  </a:lnTo>
                  <a:lnTo>
                    <a:pt x="73" y="176"/>
                  </a:lnTo>
                  <a:lnTo>
                    <a:pt x="79" y="169"/>
                  </a:lnTo>
                  <a:lnTo>
                    <a:pt x="87" y="161"/>
                  </a:lnTo>
                  <a:lnTo>
                    <a:pt x="96" y="151"/>
                  </a:lnTo>
                  <a:lnTo>
                    <a:pt x="106" y="142"/>
                  </a:lnTo>
                  <a:lnTo>
                    <a:pt x="115" y="131"/>
                  </a:lnTo>
                  <a:lnTo>
                    <a:pt x="127" y="119"/>
                  </a:lnTo>
                  <a:lnTo>
                    <a:pt x="140" y="109"/>
                  </a:lnTo>
                  <a:lnTo>
                    <a:pt x="154" y="98"/>
                  </a:lnTo>
                  <a:lnTo>
                    <a:pt x="166" y="86"/>
                  </a:lnTo>
                  <a:lnTo>
                    <a:pt x="180" y="74"/>
                  </a:lnTo>
                  <a:lnTo>
                    <a:pt x="194" y="62"/>
                  </a:lnTo>
                  <a:lnTo>
                    <a:pt x="207" y="52"/>
                  </a:lnTo>
                  <a:lnTo>
                    <a:pt x="219" y="40"/>
                  </a:lnTo>
                  <a:lnTo>
                    <a:pt x="231" y="31"/>
                  </a:lnTo>
                  <a:lnTo>
                    <a:pt x="242" y="22"/>
                  </a:lnTo>
                  <a:lnTo>
                    <a:pt x="251" y="15"/>
                  </a:lnTo>
                  <a:lnTo>
                    <a:pt x="258" y="8"/>
                  </a:lnTo>
                  <a:lnTo>
                    <a:pt x="265" y="4"/>
                  </a:lnTo>
                  <a:lnTo>
                    <a:pt x="269" y="0"/>
                  </a:lnTo>
                  <a:lnTo>
                    <a:pt x="270" y="0"/>
                  </a:lnTo>
                  <a:lnTo>
                    <a:pt x="168" y="399"/>
                  </a:lnTo>
                  <a:lnTo>
                    <a:pt x="0" y="283"/>
                  </a:lnTo>
                  <a:lnTo>
                    <a:pt x="0" y="283"/>
                  </a:lnTo>
                  <a:close/>
                </a:path>
              </a:pathLst>
            </a:custGeom>
            <a:solidFill>
              <a:srgbClr val="C24D4D"/>
            </a:solidFill>
            <a:ln w="9525">
              <a:noFill/>
              <a:round/>
              <a:headEnd/>
              <a:tailEnd/>
            </a:ln>
          </p:spPr>
          <p:txBody>
            <a:bodyPr/>
            <a:lstStyle/>
            <a:p>
              <a:endParaRPr lang="en-IN"/>
            </a:p>
          </p:txBody>
        </p:sp>
        <p:sp>
          <p:nvSpPr>
            <p:cNvPr id="68652" name="Freeform 44"/>
            <p:cNvSpPr>
              <a:spLocks/>
            </p:cNvSpPr>
            <p:nvPr/>
          </p:nvSpPr>
          <p:spPr bwMode="auto">
            <a:xfrm>
              <a:off x="2319" y="4027"/>
              <a:ext cx="85" cy="52"/>
            </a:xfrm>
            <a:custGeom>
              <a:avLst/>
              <a:gdLst/>
              <a:ahLst/>
              <a:cxnLst>
                <a:cxn ang="0">
                  <a:pos x="58" y="0"/>
                </a:cxn>
                <a:cxn ang="0">
                  <a:pos x="55" y="0"/>
                </a:cxn>
                <a:cxn ang="0">
                  <a:pos x="53" y="2"/>
                </a:cxn>
                <a:cxn ang="0">
                  <a:pos x="46" y="4"/>
                </a:cxn>
                <a:cxn ang="0">
                  <a:pos x="39" y="8"/>
                </a:cxn>
                <a:cxn ang="0">
                  <a:pos x="33" y="14"/>
                </a:cxn>
                <a:cxn ang="0">
                  <a:pos x="26" y="19"/>
                </a:cxn>
                <a:cxn ang="0">
                  <a:pos x="20" y="24"/>
                </a:cxn>
                <a:cxn ang="0">
                  <a:pos x="19" y="26"/>
                </a:cxn>
                <a:cxn ang="0">
                  <a:pos x="42" y="43"/>
                </a:cxn>
                <a:cxn ang="0">
                  <a:pos x="11" y="32"/>
                </a:cxn>
                <a:cxn ang="0">
                  <a:pos x="0" y="43"/>
                </a:cxn>
                <a:cxn ang="0">
                  <a:pos x="39" y="66"/>
                </a:cxn>
                <a:cxn ang="0">
                  <a:pos x="54" y="63"/>
                </a:cxn>
                <a:cxn ang="0">
                  <a:pos x="55" y="63"/>
                </a:cxn>
                <a:cxn ang="0">
                  <a:pos x="59" y="67"/>
                </a:cxn>
                <a:cxn ang="0">
                  <a:pos x="63" y="74"/>
                </a:cxn>
                <a:cxn ang="0">
                  <a:pos x="70" y="82"/>
                </a:cxn>
                <a:cxn ang="0">
                  <a:pos x="75" y="89"/>
                </a:cxn>
                <a:cxn ang="0">
                  <a:pos x="82" y="94"/>
                </a:cxn>
                <a:cxn ang="0">
                  <a:pos x="86" y="98"/>
                </a:cxn>
                <a:cxn ang="0">
                  <a:pos x="87" y="99"/>
                </a:cxn>
                <a:cxn ang="0">
                  <a:pos x="123" y="103"/>
                </a:cxn>
                <a:cxn ang="0">
                  <a:pos x="170" y="103"/>
                </a:cxn>
                <a:cxn ang="0">
                  <a:pos x="170" y="102"/>
                </a:cxn>
                <a:cxn ang="0">
                  <a:pos x="170" y="97"/>
                </a:cxn>
                <a:cxn ang="0">
                  <a:pos x="169" y="91"/>
                </a:cxn>
                <a:cxn ang="0">
                  <a:pos x="165" y="86"/>
                </a:cxn>
                <a:cxn ang="0">
                  <a:pos x="160" y="83"/>
                </a:cxn>
                <a:cxn ang="0">
                  <a:pos x="154" y="80"/>
                </a:cxn>
                <a:cxn ang="0">
                  <a:pos x="149" y="78"/>
                </a:cxn>
                <a:cxn ang="0">
                  <a:pos x="142" y="75"/>
                </a:cxn>
                <a:cxn ang="0">
                  <a:pos x="136" y="72"/>
                </a:cxn>
                <a:cxn ang="0">
                  <a:pos x="129" y="68"/>
                </a:cxn>
                <a:cxn ang="0">
                  <a:pos x="123" y="63"/>
                </a:cxn>
                <a:cxn ang="0">
                  <a:pos x="118" y="59"/>
                </a:cxn>
                <a:cxn ang="0">
                  <a:pos x="113" y="52"/>
                </a:cxn>
                <a:cxn ang="0">
                  <a:pos x="109" y="46"/>
                </a:cxn>
                <a:cxn ang="0">
                  <a:pos x="106" y="39"/>
                </a:cxn>
                <a:cxn ang="0">
                  <a:pos x="105" y="34"/>
                </a:cxn>
                <a:cxn ang="0">
                  <a:pos x="103" y="28"/>
                </a:cxn>
                <a:cxn ang="0">
                  <a:pos x="103" y="24"/>
                </a:cxn>
                <a:cxn ang="0">
                  <a:pos x="103" y="20"/>
                </a:cxn>
                <a:cxn ang="0">
                  <a:pos x="58" y="0"/>
                </a:cxn>
                <a:cxn ang="0">
                  <a:pos x="58" y="0"/>
                </a:cxn>
              </a:cxnLst>
              <a:rect l="0" t="0" r="r" b="b"/>
              <a:pathLst>
                <a:path w="170" h="103">
                  <a:moveTo>
                    <a:pt x="58" y="0"/>
                  </a:moveTo>
                  <a:lnTo>
                    <a:pt x="55" y="0"/>
                  </a:lnTo>
                  <a:lnTo>
                    <a:pt x="53" y="2"/>
                  </a:lnTo>
                  <a:lnTo>
                    <a:pt x="46" y="4"/>
                  </a:lnTo>
                  <a:lnTo>
                    <a:pt x="39" y="8"/>
                  </a:lnTo>
                  <a:lnTo>
                    <a:pt x="33" y="14"/>
                  </a:lnTo>
                  <a:lnTo>
                    <a:pt x="26" y="19"/>
                  </a:lnTo>
                  <a:lnTo>
                    <a:pt x="20" y="24"/>
                  </a:lnTo>
                  <a:lnTo>
                    <a:pt x="19" y="26"/>
                  </a:lnTo>
                  <a:lnTo>
                    <a:pt x="42" y="43"/>
                  </a:lnTo>
                  <a:lnTo>
                    <a:pt x="11" y="32"/>
                  </a:lnTo>
                  <a:lnTo>
                    <a:pt x="0" y="43"/>
                  </a:lnTo>
                  <a:lnTo>
                    <a:pt x="39" y="66"/>
                  </a:lnTo>
                  <a:lnTo>
                    <a:pt x="54" y="63"/>
                  </a:lnTo>
                  <a:lnTo>
                    <a:pt x="55" y="63"/>
                  </a:lnTo>
                  <a:lnTo>
                    <a:pt x="59" y="67"/>
                  </a:lnTo>
                  <a:lnTo>
                    <a:pt x="63" y="74"/>
                  </a:lnTo>
                  <a:lnTo>
                    <a:pt x="70" y="82"/>
                  </a:lnTo>
                  <a:lnTo>
                    <a:pt x="75" y="89"/>
                  </a:lnTo>
                  <a:lnTo>
                    <a:pt x="82" y="94"/>
                  </a:lnTo>
                  <a:lnTo>
                    <a:pt x="86" y="98"/>
                  </a:lnTo>
                  <a:lnTo>
                    <a:pt x="87" y="99"/>
                  </a:lnTo>
                  <a:lnTo>
                    <a:pt x="123" y="103"/>
                  </a:lnTo>
                  <a:lnTo>
                    <a:pt x="170" y="103"/>
                  </a:lnTo>
                  <a:lnTo>
                    <a:pt x="170" y="102"/>
                  </a:lnTo>
                  <a:lnTo>
                    <a:pt x="170" y="97"/>
                  </a:lnTo>
                  <a:lnTo>
                    <a:pt x="169" y="91"/>
                  </a:lnTo>
                  <a:lnTo>
                    <a:pt x="165" y="86"/>
                  </a:lnTo>
                  <a:lnTo>
                    <a:pt x="160" y="83"/>
                  </a:lnTo>
                  <a:lnTo>
                    <a:pt x="154" y="80"/>
                  </a:lnTo>
                  <a:lnTo>
                    <a:pt x="149" y="78"/>
                  </a:lnTo>
                  <a:lnTo>
                    <a:pt x="142" y="75"/>
                  </a:lnTo>
                  <a:lnTo>
                    <a:pt x="136" y="72"/>
                  </a:lnTo>
                  <a:lnTo>
                    <a:pt x="129" y="68"/>
                  </a:lnTo>
                  <a:lnTo>
                    <a:pt x="123" y="63"/>
                  </a:lnTo>
                  <a:lnTo>
                    <a:pt x="118" y="59"/>
                  </a:lnTo>
                  <a:lnTo>
                    <a:pt x="113" y="52"/>
                  </a:lnTo>
                  <a:lnTo>
                    <a:pt x="109" y="46"/>
                  </a:lnTo>
                  <a:lnTo>
                    <a:pt x="106" y="39"/>
                  </a:lnTo>
                  <a:lnTo>
                    <a:pt x="105" y="34"/>
                  </a:lnTo>
                  <a:lnTo>
                    <a:pt x="103" y="28"/>
                  </a:lnTo>
                  <a:lnTo>
                    <a:pt x="103" y="24"/>
                  </a:lnTo>
                  <a:lnTo>
                    <a:pt x="103" y="20"/>
                  </a:lnTo>
                  <a:lnTo>
                    <a:pt x="58" y="0"/>
                  </a:lnTo>
                  <a:lnTo>
                    <a:pt x="58" y="0"/>
                  </a:lnTo>
                  <a:close/>
                </a:path>
              </a:pathLst>
            </a:custGeom>
            <a:solidFill>
              <a:srgbClr val="913E33"/>
            </a:solidFill>
            <a:ln w="9525">
              <a:noFill/>
              <a:round/>
              <a:headEnd/>
              <a:tailEnd/>
            </a:ln>
          </p:spPr>
          <p:txBody>
            <a:bodyPr/>
            <a:lstStyle/>
            <a:p>
              <a:endParaRPr lang="en-IN"/>
            </a:p>
          </p:txBody>
        </p:sp>
        <p:sp>
          <p:nvSpPr>
            <p:cNvPr id="68653" name="Freeform 45"/>
            <p:cNvSpPr>
              <a:spLocks/>
            </p:cNvSpPr>
            <p:nvPr/>
          </p:nvSpPr>
          <p:spPr bwMode="auto">
            <a:xfrm>
              <a:off x="2327" y="3761"/>
              <a:ext cx="299" cy="288"/>
            </a:xfrm>
            <a:custGeom>
              <a:avLst/>
              <a:gdLst/>
              <a:ahLst/>
              <a:cxnLst>
                <a:cxn ang="0">
                  <a:pos x="268" y="35"/>
                </a:cxn>
                <a:cxn ang="0">
                  <a:pos x="301" y="41"/>
                </a:cxn>
                <a:cxn ang="0">
                  <a:pos x="346" y="44"/>
                </a:cxn>
                <a:cxn ang="0">
                  <a:pos x="386" y="35"/>
                </a:cxn>
                <a:cxn ang="0">
                  <a:pos x="420" y="22"/>
                </a:cxn>
                <a:cxn ang="0">
                  <a:pos x="440" y="17"/>
                </a:cxn>
                <a:cxn ang="0">
                  <a:pos x="473" y="40"/>
                </a:cxn>
                <a:cxn ang="0">
                  <a:pos x="511" y="73"/>
                </a:cxn>
                <a:cxn ang="0">
                  <a:pos x="550" y="112"/>
                </a:cxn>
                <a:cxn ang="0">
                  <a:pos x="577" y="150"/>
                </a:cxn>
                <a:cxn ang="0">
                  <a:pos x="594" y="176"/>
                </a:cxn>
                <a:cxn ang="0">
                  <a:pos x="594" y="188"/>
                </a:cxn>
                <a:cxn ang="0">
                  <a:pos x="582" y="220"/>
                </a:cxn>
                <a:cxn ang="0">
                  <a:pos x="565" y="263"/>
                </a:cxn>
                <a:cxn ang="0">
                  <a:pos x="550" y="305"/>
                </a:cxn>
                <a:cxn ang="0">
                  <a:pos x="541" y="332"/>
                </a:cxn>
                <a:cxn ang="0">
                  <a:pos x="538" y="352"/>
                </a:cxn>
                <a:cxn ang="0">
                  <a:pos x="517" y="354"/>
                </a:cxn>
                <a:cxn ang="0">
                  <a:pos x="487" y="360"/>
                </a:cxn>
                <a:cxn ang="0">
                  <a:pos x="457" y="362"/>
                </a:cxn>
                <a:cxn ang="0">
                  <a:pos x="427" y="360"/>
                </a:cxn>
                <a:cxn ang="0">
                  <a:pos x="418" y="353"/>
                </a:cxn>
                <a:cxn ang="0">
                  <a:pos x="427" y="330"/>
                </a:cxn>
                <a:cxn ang="0">
                  <a:pos x="439" y="305"/>
                </a:cxn>
                <a:cxn ang="0">
                  <a:pos x="449" y="271"/>
                </a:cxn>
                <a:cxn ang="0">
                  <a:pos x="459" y="243"/>
                </a:cxn>
                <a:cxn ang="0">
                  <a:pos x="351" y="202"/>
                </a:cxn>
                <a:cxn ang="0">
                  <a:pos x="339" y="219"/>
                </a:cxn>
                <a:cxn ang="0">
                  <a:pos x="319" y="253"/>
                </a:cxn>
                <a:cxn ang="0">
                  <a:pos x="293" y="298"/>
                </a:cxn>
                <a:cxn ang="0">
                  <a:pos x="261" y="350"/>
                </a:cxn>
                <a:cxn ang="0">
                  <a:pos x="228" y="405"/>
                </a:cxn>
                <a:cxn ang="0">
                  <a:pos x="194" y="464"/>
                </a:cxn>
                <a:cxn ang="0">
                  <a:pos x="160" y="515"/>
                </a:cxn>
                <a:cxn ang="0">
                  <a:pos x="134" y="554"/>
                </a:cxn>
                <a:cxn ang="0">
                  <a:pos x="120" y="574"/>
                </a:cxn>
                <a:cxn ang="0">
                  <a:pos x="93" y="576"/>
                </a:cxn>
                <a:cxn ang="0">
                  <a:pos x="66" y="572"/>
                </a:cxn>
                <a:cxn ang="0">
                  <a:pos x="37" y="563"/>
                </a:cxn>
                <a:cxn ang="0">
                  <a:pos x="10" y="555"/>
                </a:cxn>
                <a:cxn ang="0">
                  <a:pos x="29" y="500"/>
                </a:cxn>
                <a:cxn ang="0">
                  <a:pos x="49" y="468"/>
                </a:cxn>
                <a:cxn ang="0">
                  <a:pos x="74" y="420"/>
                </a:cxn>
                <a:cxn ang="0">
                  <a:pos x="103" y="364"/>
                </a:cxn>
                <a:cxn ang="0">
                  <a:pos x="132" y="303"/>
                </a:cxn>
                <a:cxn ang="0">
                  <a:pos x="156" y="245"/>
                </a:cxn>
                <a:cxn ang="0">
                  <a:pos x="172" y="191"/>
                </a:cxn>
                <a:cxn ang="0">
                  <a:pos x="178" y="144"/>
                </a:cxn>
                <a:cxn ang="0">
                  <a:pos x="182" y="107"/>
                </a:cxn>
                <a:cxn ang="0">
                  <a:pos x="189" y="76"/>
                </a:cxn>
                <a:cxn ang="0">
                  <a:pos x="204" y="44"/>
                </a:cxn>
                <a:cxn ang="0">
                  <a:pos x="222" y="14"/>
                </a:cxn>
                <a:cxn ang="0">
                  <a:pos x="252" y="31"/>
                </a:cxn>
              </a:cxnLst>
              <a:rect l="0" t="0" r="r" b="b"/>
              <a:pathLst>
                <a:path w="598" h="576">
                  <a:moveTo>
                    <a:pt x="252" y="31"/>
                  </a:moveTo>
                  <a:lnTo>
                    <a:pt x="253" y="31"/>
                  </a:lnTo>
                  <a:lnTo>
                    <a:pt x="260" y="33"/>
                  </a:lnTo>
                  <a:lnTo>
                    <a:pt x="263" y="33"/>
                  </a:lnTo>
                  <a:lnTo>
                    <a:pt x="268" y="35"/>
                  </a:lnTo>
                  <a:lnTo>
                    <a:pt x="273" y="36"/>
                  </a:lnTo>
                  <a:lnTo>
                    <a:pt x="280" y="37"/>
                  </a:lnTo>
                  <a:lnTo>
                    <a:pt x="287" y="39"/>
                  </a:lnTo>
                  <a:lnTo>
                    <a:pt x="293" y="40"/>
                  </a:lnTo>
                  <a:lnTo>
                    <a:pt x="301" y="41"/>
                  </a:lnTo>
                  <a:lnTo>
                    <a:pt x="311" y="43"/>
                  </a:lnTo>
                  <a:lnTo>
                    <a:pt x="317" y="43"/>
                  </a:lnTo>
                  <a:lnTo>
                    <a:pt x="327" y="44"/>
                  </a:lnTo>
                  <a:lnTo>
                    <a:pt x="336" y="44"/>
                  </a:lnTo>
                  <a:lnTo>
                    <a:pt x="346" y="44"/>
                  </a:lnTo>
                  <a:lnTo>
                    <a:pt x="354" y="43"/>
                  </a:lnTo>
                  <a:lnTo>
                    <a:pt x="362" y="41"/>
                  </a:lnTo>
                  <a:lnTo>
                    <a:pt x="370" y="40"/>
                  </a:lnTo>
                  <a:lnTo>
                    <a:pt x="378" y="37"/>
                  </a:lnTo>
                  <a:lnTo>
                    <a:pt x="386" y="35"/>
                  </a:lnTo>
                  <a:lnTo>
                    <a:pt x="394" y="33"/>
                  </a:lnTo>
                  <a:lnTo>
                    <a:pt x="400" y="31"/>
                  </a:lnTo>
                  <a:lnTo>
                    <a:pt x="408" y="28"/>
                  </a:lnTo>
                  <a:lnTo>
                    <a:pt x="415" y="25"/>
                  </a:lnTo>
                  <a:lnTo>
                    <a:pt x="420" y="22"/>
                  </a:lnTo>
                  <a:lnTo>
                    <a:pt x="424" y="21"/>
                  </a:lnTo>
                  <a:lnTo>
                    <a:pt x="430" y="20"/>
                  </a:lnTo>
                  <a:lnTo>
                    <a:pt x="436" y="16"/>
                  </a:lnTo>
                  <a:lnTo>
                    <a:pt x="439" y="16"/>
                  </a:lnTo>
                  <a:lnTo>
                    <a:pt x="440" y="17"/>
                  </a:lnTo>
                  <a:lnTo>
                    <a:pt x="449" y="22"/>
                  </a:lnTo>
                  <a:lnTo>
                    <a:pt x="453" y="25"/>
                  </a:lnTo>
                  <a:lnTo>
                    <a:pt x="458" y="31"/>
                  </a:lnTo>
                  <a:lnTo>
                    <a:pt x="465" y="35"/>
                  </a:lnTo>
                  <a:lnTo>
                    <a:pt x="473" y="40"/>
                  </a:lnTo>
                  <a:lnTo>
                    <a:pt x="479" y="45"/>
                  </a:lnTo>
                  <a:lnTo>
                    <a:pt x="487" y="52"/>
                  </a:lnTo>
                  <a:lnTo>
                    <a:pt x="495" y="59"/>
                  </a:lnTo>
                  <a:lnTo>
                    <a:pt x="505" y="67"/>
                  </a:lnTo>
                  <a:lnTo>
                    <a:pt x="511" y="73"/>
                  </a:lnTo>
                  <a:lnTo>
                    <a:pt x="521" y="81"/>
                  </a:lnTo>
                  <a:lnTo>
                    <a:pt x="529" y="89"/>
                  </a:lnTo>
                  <a:lnTo>
                    <a:pt x="538" y="97"/>
                  </a:lnTo>
                  <a:lnTo>
                    <a:pt x="543" y="104"/>
                  </a:lnTo>
                  <a:lnTo>
                    <a:pt x="550" y="112"/>
                  </a:lnTo>
                  <a:lnTo>
                    <a:pt x="557" y="120"/>
                  </a:lnTo>
                  <a:lnTo>
                    <a:pt x="562" y="128"/>
                  </a:lnTo>
                  <a:lnTo>
                    <a:pt x="568" y="135"/>
                  </a:lnTo>
                  <a:lnTo>
                    <a:pt x="573" y="143"/>
                  </a:lnTo>
                  <a:lnTo>
                    <a:pt x="577" y="150"/>
                  </a:lnTo>
                  <a:lnTo>
                    <a:pt x="582" y="156"/>
                  </a:lnTo>
                  <a:lnTo>
                    <a:pt x="584" y="162"/>
                  </a:lnTo>
                  <a:lnTo>
                    <a:pt x="588" y="167"/>
                  </a:lnTo>
                  <a:lnTo>
                    <a:pt x="590" y="171"/>
                  </a:lnTo>
                  <a:lnTo>
                    <a:pt x="594" y="176"/>
                  </a:lnTo>
                  <a:lnTo>
                    <a:pt x="596" y="182"/>
                  </a:lnTo>
                  <a:lnTo>
                    <a:pt x="598" y="183"/>
                  </a:lnTo>
                  <a:lnTo>
                    <a:pt x="597" y="183"/>
                  </a:lnTo>
                  <a:lnTo>
                    <a:pt x="596" y="186"/>
                  </a:lnTo>
                  <a:lnTo>
                    <a:pt x="594" y="188"/>
                  </a:lnTo>
                  <a:lnTo>
                    <a:pt x="593" y="194"/>
                  </a:lnTo>
                  <a:lnTo>
                    <a:pt x="589" y="198"/>
                  </a:lnTo>
                  <a:lnTo>
                    <a:pt x="586" y="206"/>
                  </a:lnTo>
                  <a:lnTo>
                    <a:pt x="584" y="212"/>
                  </a:lnTo>
                  <a:lnTo>
                    <a:pt x="582" y="220"/>
                  </a:lnTo>
                  <a:lnTo>
                    <a:pt x="577" y="229"/>
                  </a:lnTo>
                  <a:lnTo>
                    <a:pt x="574" y="237"/>
                  </a:lnTo>
                  <a:lnTo>
                    <a:pt x="570" y="246"/>
                  </a:lnTo>
                  <a:lnTo>
                    <a:pt x="568" y="255"/>
                  </a:lnTo>
                  <a:lnTo>
                    <a:pt x="565" y="263"/>
                  </a:lnTo>
                  <a:lnTo>
                    <a:pt x="561" y="273"/>
                  </a:lnTo>
                  <a:lnTo>
                    <a:pt x="558" y="281"/>
                  </a:lnTo>
                  <a:lnTo>
                    <a:pt x="556" y="291"/>
                  </a:lnTo>
                  <a:lnTo>
                    <a:pt x="553" y="298"/>
                  </a:lnTo>
                  <a:lnTo>
                    <a:pt x="550" y="305"/>
                  </a:lnTo>
                  <a:lnTo>
                    <a:pt x="547" y="310"/>
                  </a:lnTo>
                  <a:lnTo>
                    <a:pt x="546" y="317"/>
                  </a:lnTo>
                  <a:lnTo>
                    <a:pt x="543" y="322"/>
                  </a:lnTo>
                  <a:lnTo>
                    <a:pt x="542" y="328"/>
                  </a:lnTo>
                  <a:lnTo>
                    <a:pt x="541" y="332"/>
                  </a:lnTo>
                  <a:lnTo>
                    <a:pt x="541" y="337"/>
                  </a:lnTo>
                  <a:lnTo>
                    <a:pt x="538" y="342"/>
                  </a:lnTo>
                  <a:lnTo>
                    <a:pt x="538" y="348"/>
                  </a:lnTo>
                  <a:lnTo>
                    <a:pt x="538" y="350"/>
                  </a:lnTo>
                  <a:lnTo>
                    <a:pt x="538" y="352"/>
                  </a:lnTo>
                  <a:lnTo>
                    <a:pt x="535" y="352"/>
                  </a:lnTo>
                  <a:lnTo>
                    <a:pt x="530" y="353"/>
                  </a:lnTo>
                  <a:lnTo>
                    <a:pt x="526" y="353"/>
                  </a:lnTo>
                  <a:lnTo>
                    <a:pt x="521" y="354"/>
                  </a:lnTo>
                  <a:lnTo>
                    <a:pt x="517" y="354"/>
                  </a:lnTo>
                  <a:lnTo>
                    <a:pt x="511" y="357"/>
                  </a:lnTo>
                  <a:lnTo>
                    <a:pt x="505" y="357"/>
                  </a:lnTo>
                  <a:lnTo>
                    <a:pt x="499" y="358"/>
                  </a:lnTo>
                  <a:lnTo>
                    <a:pt x="493" y="358"/>
                  </a:lnTo>
                  <a:lnTo>
                    <a:pt x="487" y="360"/>
                  </a:lnTo>
                  <a:lnTo>
                    <a:pt x="481" y="361"/>
                  </a:lnTo>
                  <a:lnTo>
                    <a:pt x="475" y="361"/>
                  </a:lnTo>
                  <a:lnTo>
                    <a:pt x="469" y="362"/>
                  </a:lnTo>
                  <a:lnTo>
                    <a:pt x="463" y="364"/>
                  </a:lnTo>
                  <a:lnTo>
                    <a:pt x="457" y="362"/>
                  </a:lnTo>
                  <a:lnTo>
                    <a:pt x="451" y="362"/>
                  </a:lnTo>
                  <a:lnTo>
                    <a:pt x="446" y="361"/>
                  </a:lnTo>
                  <a:lnTo>
                    <a:pt x="442" y="361"/>
                  </a:lnTo>
                  <a:lnTo>
                    <a:pt x="434" y="361"/>
                  </a:lnTo>
                  <a:lnTo>
                    <a:pt x="427" y="360"/>
                  </a:lnTo>
                  <a:lnTo>
                    <a:pt x="422" y="358"/>
                  </a:lnTo>
                  <a:lnTo>
                    <a:pt x="419" y="357"/>
                  </a:lnTo>
                  <a:lnTo>
                    <a:pt x="416" y="357"/>
                  </a:lnTo>
                  <a:lnTo>
                    <a:pt x="416" y="356"/>
                  </a:lnTo>
                  <a:lnTo>
                    <a:pt x="418" y="353"/>
                  </a:lnTo>
                  <a:lnTo>
                    <a:pt x="419" y="348"/>
                  </a:lnTo>
                  <a:lnTo>
                    <a:pt x="422" y="342"/>
                  </a:lnTo>
                  <a:lnTo>
                    <a:pt x="423" y="338"/>
                  </a:lnTo>
                  <a:lnTo>
                    <a:pt x="424" y="334"/>
                  </a:lnTo>
                  <a:lnTo>
                    <a:pt x="427" y="330"/>
                  </a:lnTo>
                  <a:lnTo>
                    <a:pt x="430" y="325"/>
                  </a:lnTo>
                  <a:lnTo>
                    <a:pt x="431" y="319"/>
                  </a:lnTo>
                  <a:lnTo>
                    <a:pt x="434" y="315"/>
                  </a:lnTo>
                  <a:lnTo>
                    <a:pt x="436" y="310"/>
                  </a:lnTo>
                  <a:lnTo>
                    <a:pt x="439" y="305"/>
                  </a:lnTo>
                  <a:lnTo>
                    <a:pt x="440" y="298"/>
                  </a:lnTo>
                  <a:lnTo>
                    <a:pt x="443" y="291"/>
                  </a:lnTo>
                  <a:lnTo>
                    <a:pt x="445" y="285"/>
                  </a:lnTo>
                  <a:lnTo>
                    <a:pt x="447" y="278"/>
                  </a:lnTo>
                  <a:lnTo>
                    <a:pt x="449" y="271"/>
                  </a:lnTo>
                  <a:lnTo>
                    <a:pt x="451" y="266"/>
                  </a:lnTo>
                  <a:lnTo>
                    <a:pt x="454" y="259"/>
                  </a:lnTo>
                  <a:lnTo>
                    <a:pt x="457" y="254"/>
                  </a:lnTo>
                  <a:lnTo>
                    <a:pt x="458" y="249"/>
                  </a:lnTo>
                  <a:lnTo>
                    <a:pt x="459" y="243"/>
                  </a:lnTo>
                  <a:lnTo>
                    <a:pt x="461" y="238"/>
                  </a:lnTo>
                  <a:lnTo>
                    <a:pt x="463" y="235"/>
                  </a:lnTo>
                  <a:lnTo>
                    <a:pt x="465" y="230"/>
                  </a:lnTo>
                  <a:lnTo>
                    <a:pt x="466" y="229"/>
                  </a:lnTo>
                  <a:lnTo>
                    <a:pt x="351" y="202"/>
                  </a:lnTo>
                  <a:lnTo>
                    <a:pt x="350" y="203"/>
                  </a:lnTo>
                  <a:lnTo>
                    <a:pt x="347" y="208"/>
                  </a:lnTo>
                  <a:lnTo>
                    <a:pt x="344" y="211"/>
                  </a:lnTo>
                  <a:lnTo>
                    <a:pt x="342" y="215"/>
                  </a:lnTo>
                  <a:lnTo>
                    <a:pt x="339" y="219"/>
                  </a:lnTo>
                  <a:lnTo>
                    <a:pt x="336" y="224"/>
                  </a:lnTo>
                  <a:lnTo>
                    <a:pt x="332" y="230"/>
                  </a:lnTo>
                  <a:lnTo>
                    <a:pt x="327" y="237"/>
                  </a:lnTo>
                  <a:lnTo>
                    <a:pt x="323" y="245"/>
                  </a:lnTo>
                  <a:lnTo>
                    <a:pt x="319" y="253"/>
                  </a:lnTo>
                  <a:lnTo>
                    <a:pt x="313" y="261"/>
                  </a:lnTo>
                  <a:lnTo>
                    <a:pt x="308" y="269"/>
                  </a:lnTo>
                  <a:lnTo>
                    <a:pt x="303" y="278"/>
                  </a:lnTo>
                  <a:lnTo>
                    <a:pt x="299" y="289"/>
                  </a:lnTo>
                  <a:lnTo>
                    <a:pt x="293" y="298"/>
                  </a:lnTo>
                  <a:lnTo>
                    <a:pt x="287" y="307"/>
                  </a:lnTo>
                  <a:lnTo>
                    <a:pt x="281" y="318"/>
                  </a:lnTo>
                  <a:lnTo>
                    <a:pt x="275" y="329"/>
                  </a:lnTo>
                  <a:lnTo>
                    <a:pt x="268" y="340"/>
                  </a:lnTo>
                  <a:lnTo>
                    <a:pt x="261" y="350"/>
                  </a:lnTo>
                  <a:lnTo>
                    <a:pt x="255" y="361"/>
                  </a:lnTo>
                  <a:lnTo>
                    <a:pt x="249" y="373"/>
                  </a:lnTo>
                  <a:lnTo>
                    <a:pt x="243" y="384"/>
                  </a:lnTo>
                  <a:lnTo>
                    <a:pt x="235" y="396"/>
                  </a:lnTo>
                  <a:lnTo>
                    <a:pt x="228" y="405"/>
                  </a:lnTo>
                  <a:lnTo>
                    <a:pt x="221" y="417"/>
                  </a:lnTo>
                  <a:lnTo>
                    <a:pt x="214" y="429"/>
                  </a:lnTo>
                  <a:lnTo>
                    <a:pt x="208" y="440"/>
                  </a:lnTo>
                  <a:lnTo>
                    <a:pt x="201" y="452"/>
                  </a:lnTo>
                  <a:lnTo>
                    <a:pt x="194" y="464"/>
                  </a:lnTo>
                  <a:lnTo>
                    <a:pt x="186" y="473"/>
                  </a:lnTo>
                  <a:lnTo>
                    <a:pt x="180" y="485"/>
                  </a:lnTo>
                  <a:lnTo>
                    <a:pt x="173" y="495"/>
                  </a:lnTo>
                  <a:lnTo>
                    <a:pt x="168" y="505"/>
                  </a:lnTo>
                  <a:lnTo>
                    <a:pt x="160" y="515"/>
                  </a:lnTo>
                  <a:lnTo>
                    <a:pt x="154" y="524"/>
                  </a:lnTo>
                  <a:lnTo>
                    <a:pt x="148" y="532"/>
                  </a:lnTo>
                  <a:lnTo>
                    <a:pt x="144" y="542"/>
                  </a:lnTo>
                  <a:lnTo>
                    <a:pt x="138" y="547"/>
                  </a:lnTo>
                  <a:lnTo>
                    <a:pt x="134" y="554"/>
                  </a:lnTo>
                  <a:lnTo>
                    <a:pt x="129" y="559"/>
                  </a:lnTo>
                  <a:lnTo>
                    <a:pt x="126" y="564"/>
                  </a:lnTo>
                  <a:lnTo>
                    <a:pt x="121" y="571"/>
                  </a:lnTo>
                  <a:lnTo>
                    <a:pt x="121" y="574"/>
                  </a:lnTo>
                  <a:lnTo>
                    <a:pt x="120" y="574"/>
                  </a:lnTo>
                  <a:lnTo>
                    <a:pt x="117" y="575"/>
                  </a:lnTo>
                  <a:lnTo>
                    <a:pt x="113" y="575"/>
                  </a:lnTo>
                  <a:lnTo>
                    <a:pt x="107" y="576"/>
                  </a:lnTo>
                  <a:lnTo>
                    <a:pt x="99" y="576"/>
                  </a:lnTo>
                  <a:lnTo>
                    <a:pt x="93" y="576"/>
                  </a:lnTo>
                  <a:lnTo>
                    <a:pt x="87" y="575"/>
                  </a:lnTo>
                  <a:lnTo>
                    <a:pt x="82" y="575"/>
                  </a:lnTo>
                  <a:lnTo>
                    <a:pt x="78" y="575"/>
                  </a:lnTo>
                  <a:lnTo>
                    <a:pt x="73" y="574"/>
                  </a:lnTo>
                  <a:lnTo>
                    <a:pt x="66" y="572"/>
                  </a:lnTo>
                  <a:lnTo>
                    <a:pt x="61" y="571"/>
                  </a:lnTo>
                  <a:lnTo>
                    <a:pt x="54" y="568"/>
                  </a:lnTo>
                  <a:lnTo>
                    <a:pt x="49" y="567"/>
                  </a:lnTo>
                  <a:lnTo>
                    <a:pt x="42" y="566"/>
                  </a:lnTo>
                  <a:lnTo>
                    <a:pt x="37" y="563"/>
                  </a:lnTo>
                  <a:lnTo>
                    <a:pt x="30" y="562"/>
                  </a:lnTo>
                  <a:lnTo>
                    <a:pt x="25" y="560"/>
                  </a:lnTo>
                  <a:lnTo>
                    <a:pt x="19" y="558"/>
                  </a:lnTo>
                  <a:lnTo>
                    <a:pt x="15" y="556"/>
                  </a:lnTo>
                  <a:lnTo>
                    <a:pt x="10" y="555"/>
                  </a:lnTo>
                  <a:lnTo>
                    <a:pt x="7" y="554"/>
                  </a:lnTo>
                  <a:lnTo>
                    <a:pt x="3" y="552"/>
                  </a:lnTo>
                  <a:lnTo>
                    <a:pt x="0" y="552"/>
                  </a:lnTo>
                  <a:lnTo>
                    <a:pt x="27" y="503"/>
                  </a:lnTo>
                  <a:lnTo>
                    <a:pt x="29" y="500"/>
                  </a:lnTo>
                  <a:lnTo>
                    <a:pt x="33" y="493"/>
                  </a:lnTo>
                  <a:lnTo>
                    <a:pt x="35" y="488"/>
                  </a:lnTo>
                  <a:lnTo>
                    <a:pt x="39" y="483"/>
                  </a:lnTo>
                  <a:lnTo>
                    <a:pt x="43" y="476"/>
                  </a:lnTo>
                  <a:lnTo>
                    <a:pt x="49" y="468"/>
                  </a:lnTo>
                  <a:lnTo>
                    <a:pt x="53" y="459"/>
                  </a:lnTo>
                  <a:lnTo>
                    <a:pt x="58" y="451"/>
                  </a:lnTo>
                  <a:lnTo>
                    <a:pt x="63" y="441"/>
                  </a:lnTo>
                  <a:lnTo>
                    <a:pt x="69" y="432"/>
                  </a:lnTo>
                  <a:lnTo>
                    <a:pt x="74" y="420"/>
                  </a:lnTo>
                  <a:lnTo>
                    <a:pt x="81" y="410"/>
                  </a:lnTo>
                  <a:lnTo>
                    <a:pt x="85" y="398"/>
                  </a:lnTo>
                  <a:lnTo>
                    <a:pt x="93" y="388"/>
                  </a:lnTo>
                  <a:lnTo>
                    <a:pt x="97" y="376"/>
                  </a:lnTo>
                  <a:lnTo>
                    <a:pt x="103" y="364"/>
                  </a:lnTo>
                  <a:lnTo>
                    <a:pt x="109" y="352"/>
                  </a:lnTo>
                  <a:lnTo>
                    <a:pt x="115" y="340"/>
                  </a:lnTo>
                  <a:lnTo>
                    <a:pt x="121" y="328"/>
                  </a:lnTo>
                  <a:lnTo>
                    <a:pt x="126" y="315"/>
                  </a:lnTo>
                  <a:lnTo>
                    <a:pt x="132" y="303"/>
                  </a:lnTo>
                  <a:lnTo>
                    <a:pt x="138" y="293"/>
                  </a:lnTo>
                  <a:lnTo>
                    <a:pt x="142" y="279"/>
                  </a:lnTo>
                  <a:lnTo>
                    <a:pt x="148" y="269"/>
                  </a:lnTo>
                  <a:lnTo>
                    <a:pt x="152" y="257"/>
                  </a:lnTo>
                  <a:lnTo>
                    <a:pt x="156" y="245"/>
                  </a:lnTo>
                  <a:lnTo>
                    <a:pt x="160" y="234"/>
                  </a:lnTo>
                  <a:lnTo>
                    <a:pt x="164" y="223"/>
                  </a:lnTo>
                  <a:lnTo>
                    <a:pt x="168" y="212"/>
                  </a:lnTo>
                  <a:lnTo>
                    <a:pt x="170" y="202"/>
                  </a:lnTo>
                  <a:lnTo>
                    <a:pt x="172" y="191"/>
                  </a:lnTo>
                  <a:lnTo>
                    <a:pt x="173" y="182"/>
                  </a:lnTo>
                  <a:lnTo>
                    <a:pt x="174" y="171"/>
                  </a:lnTo>
                  <a:lnTo>
                    <a:pt x="177" y="163"/>
                  </a:lnTo>
                  <a:lnTo>
                    <a:pt x="177" y="154"/>
                  </a:lnTo>
                  <a:lnTo>
                    <a:pt x="178" y="144"/>
                  </a:lnTo>
                  <a:lnTo>
                    <a:pt x="180" y="138"/>
                  </a:lnTo>
                  <a:lnTo>
                    <a:pt x="180" y="130"/>
                  </a:lnTo>
                  <a:lnTo>
                    <a:pt x="180" y="121"/>
                  </a:lnTo>
                  <a:lnTo>
                    <a:pt x="181" y="113"/>
                  </a:lnTo>
                  <a:lnTo>
                    <a:pt x="182" y="107"/>
                  </a:lnTo>
                  <a:lnTo>
                    <a:pt x="184" y="101"/>
                  </a:lnTo>
                  <a:lnTo>
                    <a:pt x="185" y="93"/>
                  </a:lnTo>
                  <a:lnTo>
                    <a:pt x="186" y="87"/>
                  </a:lnTo>
                  <a:lnTo>
                    <a:pt x="186" y="81"/>
                  </a:lnTo>
                  <a:lnTo>
                    <a:pt x="189" y="76"/>
                  </a:lnTo>
                  <a:lnTo>
                    <a:pt x="192" y="69"/>
                  </a:lnTo>
                  <a:lnTo>
                    <a:pt x="194" y="63"/>
                  </a:lnTo>
                  <a:lnTo>
                    <a:pt x="196" y="57"/>
                  </a:lnTo>
                  <a:lnTo>
                    <a:pt x="201" y="51"/>
                  </a:lnTo>
                  <a:lnTo>
                    <a:pt x="204" y="44"/>
                  </a:lnTo>
                  <a:lnTo>
                    <a:pt x="208" y="37"/>
                  </a:lnTo>
                  <a:lnTo>
                    <a:pt x="212" y="31"/>
                  </a:lnTo>
                  <a:lnTo>
                    <a:pt x="216" y="25"/>
                  </a:lnTo>
                  <a:lnTo>
                    <a:pt x="218" y="20"/>
                  </a:lnTo>
                  <a:lnTo>
                    <a:pt x="222" y="14"/>
                  </a:lnTo>
                  <a:lnTo>
                    <a:pt x="225" y="10"/>
                  </a:lnTo>
                  <a:lnTo>
                    <a:pt x="228" y="6"/>
                  </a:lnTo>
                  <a:lnTo>
                    <a:pt x="233" y="1"/>
                  </a:lnTo>
                  <a:lnTo>
                    <a:pt x="235" y="0"/>
                  </a:lnTo>
                  <a:lnTo>
                    <a:pt x="252" y="31"/>
                  </a:lnTo>
                  <a:lnTo>
                    <a:pt x="252" y="31"/>
                  </a:lnTo>
                  <a:close/>
                </a:path>
              </a:pathLst>
            </a:custGeom>
            <a:solidFill>
              <a:srgbClr val="B3B3B3"/>
            </a:solidFill>
            <a:ln w="9525">
              <a:noFill/>
              <a:round/>
              <a:headEnd/>
              <a:tailEnd/>
            </a:ln>
          </p:spPr>
          <p:txBody>
            <a:bodyPr/>
            <a:lstStyle/>
            <a:p>
              <a:endParaRPr lang="en-IN"/>
            </a:p>
          </p:txBody>
        </p:sp>
        <p:sp>
          <p:nvSpPr>
            <p:cNvPr id="68654" name="Freeform 46"/>
            <p:cNvSpPr>
              <a:spLocks/>
            </p:cNvSpPr>
            <p:nvPr/>
          </p:nvSpPr>
          <p:spPr bwMode="auto">
            <a:xfrm>
              <a:off x="2700" y="3541"/>
              <a:ext cx="94" cy="77"/>
            </a:xfrm>
            <a:custGeom>
              <a:avLst/>
              <a:gdLst/>
              <a:ahLst/>
              <a:cxnLst>
                <a:cxn ang="0">
                  <a:pos x="0" y="114"/>
                </a:cxn>
                <a:cxn ang="0">
                  <a:pos x="48" y="72"/>
                </a:cxn>
                <a:cxn ang="0">
                  <a:pos x="48" y="71"/>
                </a:cxn>
                <a:cxn ang="0">
                  <a:pos x="48" y="69"/>
                </a:cxn>
                <a:cxn ang="0">
                  <a:pos x="48" y="65"/>
                </a:cxn>
                <a:cxn ang="0">
                  <a:pos x="48" y="60"/>
                </a:cxn>
                <a:cxn ang="0">
                  <a:pos x="48" y="55"/>
                </a:cxn>
                <a:cxn ang="0">
                  <a:pos x="51" y="48"/>
                </a:cxn>
                <a:cxn ang="0">
                  <a:pos x="53" y="43"/>
                </a:cxn>
                <a:cxn ang="0">
                  <a:pos x="56" y="37"/>
                </a:cxn>
                <a:cxn ang="0">
                  <a:pos x="60" y="32"/>
                </a:cxn>
                <a:cxn ang="0">
                  <a:pos x="64" y="28"/>
                </a:cxn>
                <a:cxn ang="0">
                  <a:pos x="68" y="25"/>
                </a:cxn>
                <a:cxn ang="0">
                  <a:pos x="72" y="24"/>
                </a:cxn>
                <a:cxn ang="0">
                  <a:pos x="81" y="21"/>
                </a:cxn>
                <a:cxn ang="0">
                  <a:pos x="89" y="20"/>
                </a:cxn>
                <a:cxn ang="0">
                  <a:pos x="97" y="15"/>
                </a:cxn>
                <a:cxn ang="0">
                  <a:pos x="104" y="9"/>
                </a:cxn>
                <a:cxn ang="0">
                  <a:pos x="109" y="5"/>
                </a:cxn>
                <a:cxn ang="0">
                  <a:pos x="111" y="4"/>
                </a:cxn>
                <a:cxn ang="0">
                  <a:pos x="120" y="8"/>
                </a:cxn>
                <a:cxn ang="0">
                  <a:pos x="115" y="17"/>
                </a:cxn>
                <a:cxn ang="0">
                  <a:pos x="166" y="0"/>
                </a:cxn>
                <a:cxn ang="0">
                  <a:pos x="174" y="8"/>
                </a:cxn>
                <a:cxn ang="0">
                  <a:pos x="187" y="8"/>
                </a:cxn>
                <a:cxn ang="0">
                  <a:pos x="187" y="33"/>
                </a:cxn>
                <a:cxn ang="0">
                  <a:pos x="144" y="65"/>
                </a:cxn>
                <a:cxn ang="0">
                  <a:pos x="99" y="86"/>
                </a:cxn>
                <a:cxn ang="0">
                  <a:pos x="96" y="83"/>
                </a:cxn>
                <a:cxn ang="0">
                  <a:pos x="91" y="82"/>
                </a:cxn>
                <a:cxn ang="0">
                  <a:pos x="83" y="80"/>
                </a:cxn>
                <a:cxn ang="0">
                  <a:pos x="75" y="82"/>
                </a:cxn>
                <a:cxn ang="0">
                  <a:pos x="72" y="83"/>
                </a:cxn>
                <a:cxn ang="0">
                  <a:pos x="69" y="86"/>
                </a:cxn>
                <a:cxn ang="0">
                  <a:pos x="65" y="88"/>
                </a:cxn>
                <a:cxn ang="0">
                  <a:pos x="60" y="94"/>
                </a:cxn>
                <a:cxn ang="0">
                  <a:pos x="56" y="99"/>
                </a:cxn>
                <a:cxn ang="0">
                  <a:pos x="51" y="104"/>
                </a:cxn>
                <a:cxn ang="0">
                  <a:pos x="45" y="111"/>
                </a:cxn>
                <a:cxn ang="0">
                  <a:pos x="41" y="118"/>
                </a:cxn>
                <a:cxn ang="0">
                  <a:pos x="35" y="124"/>
                </a:cxn>
                <a:cxn ang="0">
                  <a:pos x="29" y="130"/>
                </a:cxn>
                <a:cxn ang="0">
                  <a:pos x="24" y="135"/>
                </a:cxn>
                <a:cxn ang="0">
                  <a:pos x="21" y="140"/>
                </a:cxn>
                <a:cxn ang="0">
                  <a:pos x="17" y="146"/>
                </a:cxn>
                <a:cxn ang="0">
                  <a:pos x="16" y="148"/>
                </a:cxn>
                <a:cxn ang="0">
                  <a:pos x="14" y="151"/>
                </a:cxn>
                <a:cxn ang="0">
                  <a:pos x="14" y="152"/>
                </a:cxn>
                <a:cxn ang="0">
                  <a:pos x="0" y="114"/>
                </a:cxn>
                <a:cxn ang="0">
                  <a:pos x="0" y="114"/>
                </a:cxn>
              </a:cxnLst>
              <a:rect l="0" t="0" r="r" b="b"/>
              <a:pathLst>
                <a:path w="187" h="152">
                  <a:moveTo>
                    <a:pt x="0" y="114"/>
                  </a:moveTo>
                  <a:lnTo>
                    <a:pt x="48" y="72"/>
                  </a:lnTo>
                  <a:lnTo>
                    <a:pt x="48" y="71"/>
                  </a:lnTo>
                  <a:lnTo>
                    <a:pt x="48" y="69"/>
                  </a:lnTo>
                  <a:lnTo>
                    <a:pt x="48" y="65"/>
                  </a:lnTo>
                  <a:lnTo>
                    <a:pt x="48" y="60"/>
                  </a:lnTo>
                  <a:lnTo>
                    <a:pt x="48" y="55"/>
                  </a:lnTo>
                  <a:lnTo>
                    <a:pt x="51" y="48"/>
                  </a:lnTo>
                  <a:lnTo>
                    <a:pt x="53" y="43"/>
                  </a:lnTo>
                  <a:lnTo>
                    <a:pt x="56" y="37"/>
                  </a:lnTo>
                  <a:lnTo>
                    <a:pt x="60" y="32"/>
                  </a:lnTo>
                  <a:lnTo>
                    <a:pt x="64" y="28"/>
                  </a:lnTo>
                  <a:lnTo>
                    <a:pt x="68" y="25"/>
                  </a:lnTo>
                  <a:lnTo>
                    <a:pt x="72" y="24"/>
                  </a:lnTo>
                  <a:lnTo>
                    <a:pt x="81" y="21"/>
                  </a:lnTo>
                  <a:lnTo>
                    <a:pt x="89" y="20"/>
                  </a:lnTo>
                  <a:lnTo>
                    <a:pt x="97" y="15"/>
                  </a:lnTo>
                  <a:lnTo>
                    <a:pt x="104" y="9"/>
                  </a:lnTo>
                  <a:lnTo>
                    <a:pt x="109" y="5"/>
                  </a:lnTo>
                  <a:lnTo>
                    <a:pt x="111" y="4"/>
                  </a:lnTo>
                  <a:lnTo>
                    <a:pt x="120" y="8"/>
                  </a:lnTo>
                  <a:lnTo>
                    <a:pt x="115" y="17"/>
                  </a:lnTo>
                  <a:lnTo>
                    <a:pt x="166" y="0"/>
                  </a:lnTo>
                  <a:lnTo>
                    <a:pt x="174" y="8"/>
                  </a:lnTo>
                  <a:lnTo>
                    <a:pt x="187" y="8"/>
                  </a:lnTo>
                  <a:lnTo>
                    <a:pt x="187" y="33"/>
                  </a:lnTo>
                  <a:lnTo>
                    <a:pt x="144" y="65"/>
                  </a:lnTo>
                  <a:lnTo>
                    <a:pt x="99" y="86"/>
                  </a:lnTo>
                  <a:lnTo>
                    <a:pt x="96" y="83"/>
                  </a:lnTo>
                  <a:lnTo>
                    <a:pt x="91" y="82"/>
                  </a:lnTo>
                  <a:lnTo>
                    <a:pt x="83" y="80"/>
                  </a:lnTo>
                  <a:lnTo>
                    <a:pt x="75" y="82"/>
                  </a:lnTo>
                  <a:lnTo>
                    <a:pt x="72" y="83"/>
                  </a:lnTo>
                  <a:lnTo>
                    <a:pt x="69" y="86"/>
                  </a:lnTo>
                  <a:lnTo>
                    <a:pt x="65" y="88"/>
                  </a:lnTo>
                  <a:lnTo>
                    <a:pt x="60" y="94"/>
                  </a:lnTo>
                  <a:lnTo>
                    <a:pt x="56" y="99"/>
                  </a:lnTo>
                  <a:lnTo>
                    <a:pt x="51" y="104"/>
                  </a:lnTo>
                  <a:lnTo>
                    <a:pt x="45" y="111"/>
                  </a:lnTo>
                  <a:lnTo>
                    <a:pt x="41" y="118"/>
                  </a:lnTo>
                  <a:lnTo>
                    <a:pt x="35" y="124"/>
                  </a:lnTo>
                  <a:lnTo>
                    <a:pt x="29" y="130"/>
                  </a:lnTo>
                  <a:lnTo>
                    <a:pt x="24" y="135"/>
                  </a:lnTo>
                  <a:lnTo>
                    <a:pt x="21" y="140"/>
                  </a:lnTo>
                  <a:lnTo>
                    <a:pt x="17" y="146"/>
                  </a:lnTo>
                  <a:lnTo>
                    <a:pt x="16" y="148"/>
                  </a:lnTo>
                  <a:lnTo>
                    <a:pt x="14" y="151"/>
                  </a:lnTo>
                  <a:lnTo>
                    <a:pt x="14" y="152"/>
                  </a:lnTo>
                  <a:lnTo>
                    <a:pt x="0" y="114"/>
                  </a:lnTo>
                  <a:lnTo>
                    <a:pt x="0" y="114"/>
                  </a:lnTo>
                  <a:close/>
                </a:path>
              </a:pathLst>
            </a:custGeom>
            <a:solidFill>
              <a:srgbClr val="F2CC99"/>
            </a:solidFill>
            <a:ln w="9525">
              <a:noFill/>
              <a:round/>
              <a:headEnd/>
              <a:tailEnd/>
            </a:ln>
          </p:spPr>
          <p:txBody>
            <a:bodyPr/>
            <a:lstStyle/>
            <a:p>
              <a:endParaRPr lang="en-IN"/>
            </a:p>
          </p:txBody>
        </p:sp>
        <p:sp>
          <p:nvSpPr>
            <p:cNvPr id="68655" name="Freeform 47"/>
            <p:cNvSpPr>
              <a:spLocks/>
            </p:cNvSpPr>
            <p:nvPr/>
          </p:nvSpPr>
          <p:spPr bwMode="auto">
            <a:xfrm>
              <a:off x="3274" y="3188"/>
              <a:ext cx="125" cy="155"/>
            </a:xfrm>
            <a:custGeom>
              <a:avLst/>
              <a:gdLst/>
              <a:ahLst/>
              <a:cxnLst>
                <a:cxn ang="0">
                  <a:pos x="65" y="0"/>
                </a:cxn>
                <a:cxn ang="0">
                  <a:pos x="64" y="0"/>
                </a:cxn>
                <a:cxn ang="0">
                  <a:pos x="64" y="5"/>
                </a:cxn>
                <a:cxn ang="0">
                  <a:pos x="63" y="12"/>
                </a:cxn>
                <a:cxn ang="0">
                  <a:pos x="63" y="20"/>
                </a:cxn>
                <a:cxn ang="0">
                  <a:pos x="61" y="24"/>
                </a:cxn>
                <a:cxn ang="0">
                  <a:pos x="60" y="30"/>
                </a:cxn>
                <a:cxn ang="0">
                  <a:pos x="60" y="35"/>
                </a:cxn>
                <a:cxn ang="0">
                  <a:pos x="60" y="40"/>
                </a:cxn>
                <a:cxn ang="0">
                  <a:pos x="57" y="44"/>
                </a:cxn>
                <a:cxn ang="0">
                  <a:pos x="57" y="50"/>
                </a:cxn>
                <a:cxn ang="0">
                  <a:pos x="56" y="55"/>
                </a:cxn>
                <a:cxn ang="0">
                  <a:pos x="54" y="60"/>
                </a:cxn>
                <a:cxn ang="0">
                  <a:pos x="52" y="63"/>
                </a:cxn>
                <a:cxn ang="0">
                  <a:pos x="49" y="68"/>
                </a:cxn>
                <a:cxn ang="0">
                  <a:pos x="45" y="74"/>
                </a:cxn>
                <a:cxn ang="0">
                  <a:pos x="41" y="80"/>
                </a:cxn>
                <a:cxn ang="0">
                  <a:pos x="36" y="86"/>
                </a:cxn>
                <a:cxn ang="0">
                  <a:pos x="32" y="92"/>
                </a:cxn>
                <a:cxn ang="0">
                  <a:pos x="28" y="98"/>
                </a:cxn>
                <a:cxn ang="0">
                  <a:pos x="24" y="104"/>
                </a:cxn>
                <a:cxn ang="0">
                  <a:pos x="18" y="110"/>
                </a:cxn>
                <a:cxn ang="0">
                  <a:pos x="13" y="114"/>
                </a:cxn>
                <a:cxn ang="0">
                  <a:pos x="9" y="119"/>
                </a:cxn>
                <a:cxn ang="0">
                  <a:pos x="6" y="125"/>
                </a:cxn>
                <a:cxn ang="0">
                  <a:pos x="1" y="130"/>
                </a:cxn>
                <a:cxn ang="0">
                  <a:pos x="0" y="133"/>
                </a:cxn>
                <a:cxn ang="0">
                  <a:pos x="1" y="133"/>
                </a:cxn>
                <a:cxn ang="0">
                  <a:pos x="6" y="134"/>
                </a:cxn>
                <a:cxn ang="0">
                  <a:pos x="9" y="134"/>
                </a:cxn>
                <a:cxn ang="0">
                  <a:pos x="14" y="137"/>
                </a:cxn>
                <a:cxn ang="0">
                  <a:pos x="20" y="138"/>
                </a:cxn>
                <a:cxn ang="0">
                  <a:pos x="26" y="141"/>
                </a:cxn>
                <a:cxn ang="0">
                  <a:pos x="30" y="142"/>
                </a:cxn>
                <a:cxn ang="0">
                  <a:pos x="36" y="145"/>
                </a:cxn>
                <a:cxn ang="0">
                  <a:pos x="42" y="147"/>
                </a:cxn>
                <a:cxn ang="0">
                  <a:pos x="48" y="151"/>
                </a:cxn>
                <a:cxn ang="0">
                  <a:pos x="53" y="154"/>
                </a:cxn>
                <a:cxn ang="0">
                  <a:pos x="59" y="157"/>
                </a:cxn>
                <a:cxn ang="0">
                  <a:pos x="63" y="161"/>
                </a:cxn>
                <a:cxn ang="0">
                  <a:pos x="68" y="165"/>
                </a:cxn>
                <a:cxn ang="0">
                  <a:pos x="75" y="171"/>
                </a:cxn>
                <a:cxn ang="0">
                  <a:pos x="83" y="179"/>
                </a:cxn>
                <a:cxn ang="0">
                  <a:pos x="89" y="187"/>
                </a:cxn>
                <a:cxn ang="0">
                  <a:pos x="96" y="197"/>
                </a:cxn>
                <a:cxn ang="0">
                  <a:pos x="100" y="202"/>
                </a:cxn>
                <a:cxn ang="0">
                  <a:pos x="104" y="209"/>
                </a:cxn>
                <a:cxn ang="0">
                  <a:pos x="107" y="212"/>
                </a:cxn>
                <a:cxn ang="0">
                  <a:pos x="108" y="214"/>
                </a:cxn>
                <a:cxn ang="0">
                  <a:pos x="100" y="226"/>
                </a:cxn>
                <a:cxn ang="0">
                  <a:pos x="107" y="312"/>
                </a:cxn>
                <a:cxn ang="0">
                  <a:pos x="250" y="121"/>
                </a:cxn>
                <a:cxn ang="0">
                  <a:pos x="170" y="36"/>
                </a:cxn>
                <a:cxn ang="0">
                  <a:pos x="65" y="0"/>
                </a:cxn>
                <a:cxn ang="0">
                  <a:pos x="65" y="0"/>
                </a:cxn>
              </a:cxnLst>
              <a:rect l="0" t="0" r="r" b="b"/>
              <a:pathLst>
                <a:path w="250" h="312">
                  <a:moveTo>
                    <a:pt x="65" y="0"/>
                  </a:moveTo>
                  <a:lnTo>
                    <a:pt x="64" y="0"/>
                  </a:lnTo>
                  <a:lnTo>
                    <a:pt x="64" y="5"/>
                  </a:lnTo>
                  <a:lnTo>
                    <a:pt x="63" y="12"/>
                  </a:lnTo>
                  <a:lnTo>
                    <a:pt x="63" y="20"/>
                  </a:lnTo>
                  <a:lnTo>
                    <a:pt x="61" y="24"/>
                  </a:lnTo>
                  <a:lnTo>
                    <a:pt x="60" y="30"/>
                  </a:lnTo>
                  <a:lnTo>
                    <a:pt x="60" y="35"/>
                  </a:lnTo>
                  <a:lnTo>
                    <a:pt x="60" y="40"/>
                  </a:lnTo>
                  <a:lnTo>
                    <a:pt x="57" y="44"/>
                  </a:lnTo>
                  <a:lnTo>
                    <a:pt x="57" y="50"/>
                  </a:lnTo>
                  <a:lnTo>
                    <a:pt x="56" y="55"/>
                  </a:lnTo>
                  <a:lnTo>
                    <a:pt x="54" y="60"/>
                  </a:lnTo>
                  <a:lnTo>
                    <a:pt x="52" y="63"/>
                  </a:lnTo>
                  <a:lnTo>
                    <a:pt x="49" y="68"/>
                  </a:lnTo>
                  <a:lnTo>
                    <a:pt x="45" y="74"/>
                  </a:lnTo>
                  <a:lnTo>
                    <a:pt x="41" y="80"/>
                  </a:lnTo>
                  <a:lnTo>
                    <a:pt x="36" y="86"/>
                  </a:lnTo>
                  <a:lnTo>
                    <a:pt x="32" y="92"/>
                  </a:lnTo>
                  <a:lnTo>
                    <a:pt x="28" y="98"/>
                  </a:lnTo>
                  <a:lnTo>
                    <a:pt x="24" y="104"/>
                  </a:lnTo>
                  <a:lnTo>
                    <a:pt x="18" y="110"/>
                  </a:lnTo>
                  <a:lnTo>
                    <a:pt x="13" y="114"/>
                  </a:lnTo>
                  <a:lnTo>
                    <a:pt x="9" y="119"/>
                  </a:lnTo>
                  <a:lnTo>
                    <a:pt x="6" y="125"/>
                  </a:lnTo>
                  <a:lnTo>
                    <a:pt x="1" y="130"/>
                  </a:lnTo>
                  <a:lnTo>
                    <a:pt x="0" y="133"/>
                  </a:lnTo>
                  <a:lnTo>
                    <a:pt x="1" y="133"/>
                  </a:lnTo>
                  <a:lnTo>
                    <a:pt x="6" y="134"/>
                  </a:lnTo>
                  <a:lnTo>
                    <a:pt x="9" y="134"/>
                  </a:lnTo>
                  <a:lnTo>
                    <a:pt x="14" y="137"/>
                  </a:lnTo>
                  <a:lnTo>
                    <a:pt x="20" y="138"/>
                  </a:lnTo>
                  <a:lnTo>
                    <a:pt x="26" y="141"/>
                  </a:lnTo>
                  <a:lnTo>
                    <a:pt x="30" y="142"/>
                  </a:lnTo>
                  <a:lnTo>
                    <a:pt x="36" y="145"/>
                  </a:lnTo>
                  <a:lnTo>
                    <a:pt x="42" y="147"/>
                  </a:lnTo>
                  <a:lnTo>
                    <a:pt x="48" y="151"/>
                  </a:lnTo>
                  <a:lnTo>
                    <a:pt x="53" y="154"/>
                  </a:lnTo>
                  <a:lnTo>
                    <a:pt x="59" y="157"/>
                  </a:lnTo>
                  <a:lnTo>
                    <a:pt x="63" y="161"/>
                  </a:lnTo>
                  <a:lnTo>
                    <a:pt x="68" y="165"/>
                  </a:lnTo>
                  <a:lnTo>
                    <a:pt x="75" y="171"/>
                  </a:lnTo>
                  <a:lnTo>
                    <a:pt x="83" y="179"/>
                  </a:lnTo>
                  <a:lnTo>
                    <a:pt x="89" y="187"/>
                  </a:lnTo>
                  <a:lnTo>
                    <a:pt x="96" y="197"/>
                  </a:lnTo>
                  <a:lnTo>
                    <a:pt x="100" y="202"/>
                  </a:lnTo>
                  <a:lnTo>
                    <a:pt x="104" y="209"/>
                  </a:lnTo>
                  <a:lnTo>
                    <a:pt x="107" y="212"/>
                  </a:lnTo>
                  <a:lnTo>
                    <a:pt x="108" y="214"/>
                  </a:lnTo>
                  <a:lnTo>
                    <a:pt x="100" y="226"/>
                  </a:lnTo>
                  <a:lnTo>
                    <a:pt x="107" y="312"/>
                  </a:lnTo>
                  <a:lnTo>
                    <a:pt x="250" y="121"/>
                  </a:lnTo>
                  <a:lnTo>
                    <a:pt x="170" y="36"/>
                  </a:lnTo>
                  <a:lnTo>
                    <a:pt x="65" y="0"/>
                  </a:lnTo>
                  <a:lnTo>
                    <a:pt x="65" y="0"/>
                  </a:lnTo>
                  <a:close/>
                </a:path>
              </a:pathLst>
            </a:custGeom>
            <a:solidFill>
              <a:srgbClr val="C24D4D"/>
            </a:solidFill>
            <a:ln w="9525">
              <a:noFill/>
              <a:round/>
              <a:headEnd/>
              <a:tailEnd/>
            </a:ln>
          </p:spPr>
          <p:txBody>
            <a:bodyPr/>
            <a:lstStyle/>
            <a:p>
              <a:endParaRPr lang="en-IN"/>
            </a:p>
          </p:txBody>
        </p:sp>
        <p:sp>
          <p:nvSpPr>
            <p:cNvPr id="68656" name="Freeform 48"/>
            <p:cNvSpPr>
              <a:spLocks/>
            </p:cNvSpPr>
            <p:nvPr/>
          </p:nvSpPr>
          <p:spPr bwMode="auto">
            <a:xfrm>
              <a:off x="3197" y="3178"/>
              <a:ext cx="185" cy="60"/>
            </a:xfrm>
            <a:custGeom>
              <a:avLst/>
              <a:gdLst/>
              <a:ahLst/>
              <a:cxnLst>
                <a:cxn ang="0">
                  <a:pos x="0" y="44"/>
                </a:cxn>
                <a:cxn ang="0">
                  <a:pos x="5" y="43"/>
                </a:cxn>
                <a:cxn ang="0">
                  <a:pos x="17" y="40"/>
                </a:cxn>
                <a:cxn ang="0">
                  <a:pos x="33" y="39"/>
                </a:cxn>
                <a:cxn ang="0">
                  <a:pos x="50" y="36"/>
                </a:cxn>
                <a:cxn ang="0">
                  <a:pos x="70" y="34"/>
                </a:cxn>
                <a:cxn ang="0">
                  <a:pos x="90" y="32"/>
                </a:cxn>
                <a:cxn ang="0">
                  <a:pos x="108" y="31"/>
                </a:cxn>
                <a:cxn ang="0">
                  <a:pos x="124" y="29"/>
                </a:cxn>
                <a:cxn ang="0">
                  <a:pos x="137" y="28"/>
                </a:cxn>
                <a:cxn ang="0">
                  <a:pos x="149" y="27"/>
                </a:cxn>
                <a:cxn ang="0">
                  <a:pos x="160" y="25"/>
                </a:cxn>
                <a:cxn ang="0">
                  <a:pos x="175" y="23"/>
                </a:cxn>
                <a:cxn ang="0">
                  <a:pos x="191" y="17"/>
                </a:cxn>
                <a:cxn ang="0">
                  <a:pos x="204" y="13"/>
                </a:cxn>
                <a:cxn ang="0">
                  <a:pos x="214" y="8"/>
                </a:cxn>
                <a:cxn ang="0">
                  <a:pos x="222" y="1"/>
                </a:cxn>
                <a:cxn ang="0">
                  <a:pos x="227" y="1"/>
                </a:cxn>
                <a:cxn ang="0">
                  <a:pos x="238" y="4"/>
                </a:cxn>
                <a:cxn ang="0">
                  <a:pos x="248" y="7"/>
                </a:cxn>
                <a:cxn ang="0">
                  <a:pos x="263" y="8"/>
                </a:cxn>
                <a:cxn ang="0">
                  <a:pos x="275" y="7"/>
                </a:cxn>
                <a:cxn ang="0">
                  <a:pos x="288" y="8"/>
                </a:cxn>
                <a:cxn ang="0">
                  <a:pos x="299" y="9"/>
                </a:cxn>
                <a:cxn ang="0">
                  <a:pos x="314" y="13"/>
                </a:cxn>
                <a:cxn ang="0">
                  <a:pos x="329" y="20"/>
                </a:cxn>
                <a:cxn ang="0">
                  <a:pos x="339" y="25"/>
                </a:cxn>
                <a:cxn ang="0">
                  <a:pos x="349" y="32"/>
                </a:cxn>
                <a:cxn ang="0">
                  <a:pos x="363" y="43"/>
                </a:cxn>
                <a:cxn ang="0">
                  <a:pos x="370" y="48"/>
                </a:cxn>
                <a:cxn ang="0">
                  <a:pos x="220" y="39"/>
                </a:cxn>
                <a:cxn ang="0">
                  <a:pos x="222" y="56"/>
                </a:cxn>
                <a:cxn ang="0">
                  <a:pos x="227" y="62"/>
                </a:cxn>
                <a:cxn ang="0">
                  <a:pos x="228" y="68"/>
                </a:cxn>
                <a:cxn ang="0">
                  <a:pos x="230" y="79"/>
                </a:cxn>
                <a:cxn ang="0">
                  <a:pos x="230" y="88"/>
                </a:cxn>
                <a:cxn ang="0">
                  <a:pos x="227" y="100"/>
                </a:cxn>
                <a:cxn ang="0">
                  <a:pos x="222" y="103"/>
                </a:cxn>
                <a:cxn ang="0">
                  <a:pos x="216" y="92"/>
                </a:cxn>
                <a:cxn ang="0">
                  <a:pos x="207" y="83"/>
                </a:cxn>
                <a:cxn ang="0">
                  <a:pos x="199" y="80"/>
                </a:cxn>
                <a:cxn ang="0">
                  <a:pos x="185" y="78"/>
                </a:cxn>
                <a:cxn ang="0">
                  <a:pos x="175" y="71"/>
                </a:cxn>
                <a:cxn ang="0">
                  <a:pos x="173" y="62"/>
                </a:cxn>
                <a:cxn ang="0">
                  <a:pos x="172" y="60"/>
                </a:cxn>
                <a:cxn ang="0">
                  <a:pos x="164" y="62"/>
                </a:cxn>
                <a:cxn ang="0">
                  <a:pos x="155" y="66"/>
                </a:cxn>
                <a:cxn ang="0">
                  <a:pos x="147" y="71"/>
                </a:cxn>
                <a:cxn ang="0">
                  <a:pos x="137" y="76"/>
                </a:cxn>
                <a:cxn ang="0">
                  <a:pos x="127" y="83"/>
                </a:cxn>
                <a:cxn ang="0">
                  <a:pos x="116" y="90"/>
                </a:cxn>
                <a:cxn ang="0">
                  <a:pos x="101" y="96"/>
                </a:cxn>
                <a:cxn ang="0">
                  <a:pos x="84" y="103"/>
                </a:cxn>
                <a:cxn ang="0">
                  <a:pos x="66" y="108"/>
                </a:cxn>
                <a:cxn ang="0">
                  <a:pos x="50" y="114"/>
                </a:cxn>
                <a:cxn ang="0">
                  <a:pos x="34" y="118"/>
                </a:cxn>
                <a:cxn ang="0">
                  <a:pos x="24" y="119"/>
                </a:cxn>
                <a:cxn ang="0">
                  <a:pos x="18" y="122"/>
                </a:cxn>
                <a:cxn ang="0">
                  <a:pos x="0" y="44"/>
                </a:cxn>
              </a:cxnLst>
              <a:rect l="0" t="0" r="r" b="b"/>
              <a:pathLst>
                <a:path w="370" h="122">
                  <a:moveTo>
                    <a:pt x="0" y="44"/>
                  </a:moveTo>
                  <a:lnTo>
                    <a:pt x="0" y="44"/>
                  </a:lnTo>
                  <a:lnTo>
                    <a:pt x="2" y="44"/>
                  </a:lnTo>
                  <a:lnTo>
                    <a:pt x="5" y="43"/>
                  </a:lnTo>
                  <a:lnTo>
                    <a:pt x="12" y="42"/>
                  </a:lnTo>
                  <a:lnTo>
                    <a:pt x="17" y="40"/>
                  </a:lnTo>
                  <a:lnTo>
                    <a:pt x="25" y="39"/>
                  </a:lnTo>
                  <a:lnTo>
                    <a:pt x="33" y="39"/>
                  </a:lnTo>
                  <a:lnTo>
                    <a:pt x="42" y="38"/>
                  </a:lnTo>
                  <a:lnTo>
                    <a:pt x="50" y="36"/>
                  </a:lnTo>
                  <a:lnTo>
                    <a:pt x="61" y="35"/>
                  </a:lnTo>
                  <a:lnTo>
                    <a:pt x="70" y="34"/>
                  </a:lnTo>
                  <a:lnTo>
                    <a:pt x="81" y="34"/>
                  </a:lnTo>
                  <a:lnTo>
                    <a:pt x="90" y="32"/>
                  </a:lnTo>
                  <a:lnTo>
                    <a:pt x="100" y="31"/>
                  </a:lnTo>
                  <a:lnTo>
                    <a:pt x="108" y="31"/>
                  </a:lnTo>
                  <a:lnTo>
                    <a:pt x="117" y="31"/>
                  </a:lnTo>
                  <a:lnTo>
                    <a:pt x="124" y="29"/>
                  </a:lnTo>
                  <a:lnTo>
                    <a:pt x="131" y="29"/>
                  </a:lnTo>
                  <a:lnTo>
                    <a:pt x="137" y="28"/>
                  </a:lnTo>
                  <a:lnTo>
                    <a:pt x="144" y="28"/>
                  </a:lnTo>
                  <a:lnTo>
                    <a:pt x="149" y="27"/>
                  </a:lnTo>
                  <a:lnTo>
                    <a:pt x="155" y="27"/>
                  </a:lnTo>
                  <a:lnTo>
                    <a:pt x="160" y="25"/>
                  </a:lnTo>
                  <a:lnTo>
                    <a:pt x="167" y="25"/>
                  </a:lnTo>
                  <a:lnTo>
                    <a:pt x="175" y="23"/>
                  </a:lnTo>
                  <a:lnTo>
                    <a:pt x="183" y="20"/>
                  </a:lnTo>
                  <a:lnTo>
                    <a:pt x="191" y="17"/>
                  </a:lnTo>
                  <a:lnTo>
                    <a:pt x="199" y="16"/>
                  </a:lnTo>
                  <a:lnTo>
                    <a:pt x="204" y="13"/>
                  </a:lnTo>
                  <a:lnTo>
                    <a:pt x="209" y="11"/>
                  </a:lnTo>
                  <a:lnTo>
                    <a:pt x="214" y="8"/>
                  </a:lnTo>
                  <a:lnTo>
                    <a:pt x="218" y="5"/>
                  </a:lnTo>
                  <a:lnTo>
                    <a:pt x="222" y="1"/>
                  </a:lnTo>
                  <a:lnTo>
                    <a:pt x="224" y="0"/>
                  </a:lnTo>
                  <a:lnTo>
                    <a:pt x="227" y="1"/>
                  </a:lnTo>
                  <a:lnTo>
                    <a:pt x="231" y="3"/>
                  </a:lnTo>
                  <a:lnTo>
                    <a:pt x="238" y="4"/>
                  </a:lnTo>
                  <a:lnTo>
                    <a:pt x="242" y="5"/>
                  </a:lnTo>
                  <a:lnTo>
                    <a:pt x="248" y="7"/>
                  </a:lnTo>
                  <a:lnTo>
                    <a:pt x="256" y="7"/>
                  </a:lnTo>
                  <a:lnTo>
                    <a:pt x="263" y="8"/>
                  </a:lnTo>
                  <a:lnTo>
                    <a:pt x="270" y="7"/>
                  </a:lnTo>
                  <a:lnTo>
                    <a:pt x="275" y="7"/>
                  </a:lnTo>
                  <a:lnTo>
                    <a:pt x="282" y="7"/>
                  </a:lnTo>
                  <a:lnTo>
                    <a:pt x="288" y="8"/>
                  </a:lnTo>
                  <a:lnTo>
                    <a:pt x="294" y="8"/>
                  </a:lnTo>
                  <a:lnTo>
                    <a:pt x="299" y="9"/>
                  </a:lnTo>
                  <a:lnTo>
                    <a:pt x="306" y="11"/>
                  </a:lnTo>
                  <a:lnTo>
                    <a:pt x="314" y="13"/>
                  </a:lnTo>
                  <a:lnTo>
                    <a:pt x="321" y="15"/>
                  </a:lnTo>
                  <a:lnTo>
                    <a:pt x="329" y="20"/>
                  </a:lnTo>
                  <a:lnTo>
                    <a:pt x="334" y="23"/>
                  </a:lnTo>
                  <a:lnTo>
                    <a:pt x="339" y="25"/>
                  </a:lnTo>
                  <a:lnTo>
                    <a:pt x="343" y="28"/>
                  </a:lnTo>
                  <a:lnTo>
                    <a:pt x="349" y="32"/>
                  </a:lnTo>
                  <a:lnTo>
                    <a:pt x="355" y="38"/>
                  </a:lnTo>
                  <a:lnTo>
                    <a:pt x="363" y="43"/>
                  </a:lnTo>
                  <a:lnTo>
                    <a:pt x="367" y="47"/>
                  </a:lnTo>
                  <a:lnTo>
                    <a:pt x="370" y="48"/>
                  </a:lnTo>
                  <a:lnTo>
                    <a:pt x="254" y="35"/>
                  </a:lnTo>
                  <a:lnTo>
                    <a:pt x="220" y="39"/>
                  </a:lnTo>
                  <a:lnTo>
                    <a:pt x="218" y="52"/>
                  </a:lnTo>
                  <a:lnTo>
                    <a:pt x="222" y="56"/>
                  </a:lnTo>
                  <a:lnTo>
                    <a:pt x="226" y="60"/>
                  </a:lnTo>
                  <a:lnTo>
                    <a:pt x="227" y="62"/>
                  </a:lnTo>
                  <a:lnTo>
                    <a:pt x="227" y="66"/>
                  </a:lnTo>
                  <a:lnTo>
                    <a:pt x="228" y="68"/>
                  </a:lnTo>
                  <a:lnTo>
                    <a:pt x="230" y="75"/>
                  </a:lnTo>
                  <a:lnTo>
                    <a:pt x="230" y="79"/>
                  </a:lnTo>
                  <a:lnTo>
                    <a:pt x="231" y="84"/>
                  </a:lnTo>
                  <a:lnTo>
                    <a:pt x="230" y="88"/>
                  </a:lnTo>
                  <a:lnTo>
                    <a:pt x="230" y="94"/>
                  </a:lnTo>
                  <a:lnTo>
                    <a:pt x="227" y="100"/>
                  </a:lnTo>
                  <a:lnTo>
                    <a:pt x="224" y="106"/>
                  </a:lnTo>
                  <a:lnTo>
                    <a:pt x="222" y="103"/>
                  </a:lnTo>
                  <a:lnTo>
                    <a:pt x="220" y="99"/>
                  </a:lnTo>
                  <a:lnTo>
                    <a:pt x="216" y="92"/>
                  </a:lnTo>
                  <a:lnTo>
                    <a:pt x="211" y="87"/>
                  </a:lnTo>
                  <a:lnTo>
                    <a:pt x="207" y="83"/>
                  </a:lnTo>
                  <a:lnTo>
                    <a:pt x="203" y="82"/>
                  </a:lnTo>
                  <a:lnTo>
                    <a:pt x="199" y="80"/>
                  </a:lnTo>
                  <a:lnTo>
                    <a:pt x="193" y="79"/>
                  </a:lnTo>
                  <a:lnTo>
                    <a:pt x="185" y="78"/>
                  </a:lnTo>
                  <a:lnTo>
                    <a:pt x="179" y="76"/>
                  </a:lnTo>
                  <a:lnTo>
                    <a:pt x="175" y="71"/>
                  </a:lnTo>
                  <a:lnTo>
                    <a:pt x="173" y="66"/>
                  </a:lnTo>
                  <a:lnTo>
                    <a:pt x="173" y="62"/>
                  </a:lnTo>
                  <a:lnTo>
                    <a:pt x="173" y="60"/>
                  </a:lnTo>
                  <a:lnTo>
                    <a:pt x="172" y="60"/>
                  </a:lnTo>
                  <a:lnTo>
                    <a:pt x="169" y="62"/>
                  </a:lnTo>
                  <a:lnTo>
                    <a:pt x="164" y="62"/>
                  </a:lnTo>
                  <a:lnTo>
                    <a:pt x="159" y="66"/>
                  </a:lnTo>
                  <a:lnTo>
                    <a:pt x="155" y="66"/>
                  </a:lnTo>
                  <a:lnTo>
                    <a:pt x="151" y="68"/>
                  </a:lnTo>
                  <a:lnTo>
                    <a:pt x="147" y="71"/>
                  </a:lnTo>
                  <a:lnTo>
                    <a:pt x="143" y="74"/>
                  </a:lnTo>
                  <a:lnTo>
                    <a:pt x="137" y="76"/>
                  </a:lnTo>
                  <a:lnTo>
                    <a:pt x="132" y="79"/>
                  </a:lnTo>
                  <a:lnTo>
                    <a:pt x="127" y="83"/>
                  </a:lnTo>
                  <a:lnTo>
                    <a:pt x="123" y="87"/>
                  </a:lnTo>
                  <a:lnTo>
                    <a:pt x="116" y="90"/>
                  </a:lnTo>
                  <a:lnTo>
                    <a:pt x="108" y="94"/>
                  </a:lnTo>
                  <a:lnTo>
                    <a:pt x="101" y="96"/>
                  </a:lnTo>
                  <a:lnTo>
                    <a:pt x="93" y="100"/>
                  </a:lnTo>
                  <a:lnTo>
                    <a:pt x="84" y="103"/>
                  </a:lnTo>
                  <a:lnTo>
                    <a:pt x="76" y="106"/>
                  </a:lnTo>
                  <a:lnTo>
                    <a:pt x="66" y="108"/>
                  </a:lnTo>
                  <a:lnTo>
                    <a:pt x="58" y="112"/>
                  </a:lnTo>
                  <a:lnTo>
                    <a:pt x="50" y="114"/>
                  </a:lnTo>
                  <a:lnTo>
                    <a:pt x="42" y="115"/>
                  </a:lnTo>
                  <a:lnTo>
                    <a:pt x="34" y="118"/>
                  </a:lnTo>
                  <a:lnTo>
                    <a:pt x="29" y="119"/>
                  </a:lnTo>
                  <a:lnTo>
                    <a:pt x="24" y="119"/>
                  </a:lnTo>
                  <a:lnTo>
                    <a:pt x="21" y="120"/>
                  </a:lnTo>
                  <a:lnTo>
                    <a:pt x="18" y="122"/>
                  </a:lnTo>
                  <a:lnTo>
                    <a:pt x="18" y="122"/>
                  </a:lnTo>
                  <a:lnTo>
                    <a:pt x="0" y="44"/>
                  </a:lnTo>
                  <a:lnTo>
                    <a:pt x="0" y="44"/>
                  </a:lnTo>
                  <a:close/>
                </a:path>
              </a:pathLst>
            </a:custGeom>
            <a:solidFill>
              <a:srgbClr val="D8968D"/>
            </a:solidFill>
            <a:ln w="9525">
              <a:noFill/>
              <a:round/>
              <a:headEnd/>
              <a:tailEnd/>
            </a:ln>
          </p:spPr>
          <p:txBody>
            <a:bodyPr/>
            <a:lstStyle/>
            <a:p>
              <a:endParaRPr lang="en-IN"/>
            </a:p>
          </p:txBody>
        </p:sp>
        <p:sp>
          <p:nvSpPr>
            <p:cNvPr id="68657" name="Freeform 49"/>
            <p:cNvSpPr>
              <a:spLocks/>
            </p:cNvSpPr>
            <p:nvPr/>
          </p:nvSpPr>
          <p:spPr bwMode="auto">
            <a:xfrm>
              <a:off x="3413" y="3317"/>
              <a:ext cx="117" cy="115"/>
            </a:xfrm>
            <a:custGeom>
              <a:avLst/>
              <a:gdLst/>
              <a:ahLst/>
              <a:cxnLst>
                <a:cxn ang="0">
                  <a:pos x="116" y="0"/>
                </a:cxn>
                <a:cxn ang="0">
                  <a:pos x="118" y="3"/>
                </a:cxn>
                <a:cxn ang="0">
                  <a:pos x="120" y="6"/>
                </a:cxn>
                <a:cxn ang="0">
                  <a:pos x="126" y="11"/>
                </a:cxn>
                <a:cxn ang="0">
                  <a:pos x="130" y="16"/>
                </a:cxn>
                <a:cxn ang="0">
                  <a:pos x="136" y="24"/>
                </a:cxn>
                <a:cxn ang="0">
                  <a:pos x="140" y="31"/>
                </a:cxn>
                <a:cxn ang="0">
                  <a:pos x="148" y="40"/>
                </a:cxn>
                <a:cxn ang="0">
                  <a:pos x="155" y="49"/>
                </a:cxn>
                <a:cxn ang="0">
                  <a:pos x="163" y="58"/>
                </a:cxn>
                <a:cxn ang="0">
                  <a:pos x="170" y="69"/>
                </a:cxn>
                <a:cxn ang="0">
                  <a:pos x="176" y="79"/>
                </a:cxn>
                <a:cxn ang="0">
                  <a:pos x="184" y="90"/>
                </a:cxn>
                <a:cxn ang="0">
                  <a:pos x="191" y="99"/>
                </a:cxn>
                <a:cxn ang="0">
                  <a:pos x="196" y="111"/>
                </a:cxn>
                <a:cxn ang="0">
                  <a:pos x="203" y="122"/>
                </a:cxn>
                <a:cxn ang="0">
                  <a:pos x="208" y="133"/>
                </a:cxn>
                <a:cxn ang="0">
                  <a:pos x="213" y="144"/>
                </a:cxn>
                <a:cxn ang="0">
                  <a:pos x="215" y="153"/>
                </a:cxn>
                <a:cxn ang="0">
                  <a:pos x="219" y="164"/>
                </a:cxn>
                <a:cxn ang="0">
                  <a:pos x="222" y="173"/>
                </a:cxn>
                <a:cxn ang="0">
                  <a:pos x="225" y="182"/>
                </a:cxn>
                <a:cxn ang="0">
                  <a:pos x="226" y="190"/>
                </a:cxn>
                <a:cxn ang="0">
                  <a:pos x="227" y="200"/>
                </a:cxn>
                <a:cxn ang="0">
                  <a:pos x="229" y="205"/>
                </a:cxn>
                <a:cxn ang="0">
                  <a:pos x="230" y="212"/>
                </a:cxn>
                <a:cxn ang="0">
                  <a:pos x="230" y="217"/>
                </a:cxn>
                <a:cxn ang="0">
                  <a:pos x="231" y="222"/>
                </a:cxn>
                <a:cxn ang="0">
                  <a:pos x="231" y="229"/>
                </a:cxn>
                <a:cxn ang="0">
                  <a:pos x="233" y="232"/>
                </a:cxn>
                <a:cxn ang="0">
                  <a:pos x="130" y="232"/>
                </a:cxn>
                <a:cxn ang="0">
                  <a:pos x="0" y="169"/>
                </a:cxn>
                <a:cxn ang="0">
                  <a:pos x="116" y="0"/>
                </a:cxn>
                <a:cxn ang="0">
                  <a:pos x="116" y="0"/>
                </a:cxn>
              </a:cxnLst>
              <a:rect l="0" t="0" r="r" b="b"/>
              <a:pathLst>
                <a:path w="233" h="232">
                  <a:moveTo>
                    <a:pt x="116" y="0"/>
                  </a:moveTo>
                  <a:lnTo>
                    <a:pt x="118" y="3"/>
                  </a:lnTo>
                  <a:lnTo>
                    <a:pt x="120" y="6"/>
                  </a:lnTo>
                  <a:lnTo>
                    <a:pt x="126" y="11"/>
                  </a:lnTo>
                  <a:lnTo>
                    <a:pt x="130" y="16"/>
                  </a:lnTo>
                  <a:lnTo>
                    <a:pt x="136" y="24"/>
                  </a:lnTo>
                  <a:lnTo>
                    <a:pt x="140" y="31"/>
                  </a:lnTo>
                  <a:lnTo>
                    <a:pt x="148" y="40"/>
                  </a:lnTo>
                  <a:lnTo>
                    <a:pt x="155" y="49"/>
                  </a:lnTo>
                  <a:lnTo>
                    <a:pt x="163" y="58"/>
                  </a:lnTo>
                  <a:lnTo>
                    <a:pt x="170" y="69"/>
                  </a:lnTo>
                  <a:lnTo>
                    <a:pt x="176" y="79"/>
                  </a:lnTo>
                  <a:lnTo>
                    <a:pt x="184" y="90"/>
                  </a:lnTo>
                  <a:lnTo>
                    <a:pt x="191" y="99"/>
                  </a:lnTo>
                  <a:lnTo>
                    <a:pt x="196" y="111"/>
                  </a:lnTo>
                  <a:lnTo>
                    <a:pt x="203" y="122"/>
                  </a:lnTo>
                  <a:lnTo>
                    <a:pt x="208" y="133"/>
                  </a:lnTo>
                  <a:lnTo>
                    <a:pt x="213" y="144"/>
                  </a:lnTo>
                  <a:lnTo>
                    <a:pt x="215" y="153"/>
                  </a:lnTo>
                  <a:lnTo>
                    <a:pt x="219" y="164"/>
                  </a:lnTo>
                  <a:lnTo>
                    <a:pt x="222" y="173"/>
                  </a:lnTo>
                  <a:lnTo>
                    <a:pt x="225" y="182"/>
                  </a:lnTo>
                  <a:lnTo>
                    <a:pt x="226" y="190"/>
                  </a:lnTo>
                  <a:lnTo>
                    <a:pt x="227" y="200"/>
                  </a:lnTo>
                  <a:lnTo>
                    <a:pt x="229" y="205"/>
                  </a:lnTo>
                  <a:lnTo>
                    <a:pt x="230" y="212"/>
                  </a:lnTo>
                  <a:lnTo>
                    <a:pt x="230" y="217"/>
                  </a:lnTo>
                  <a:lnTo>
                    <a:pt x="231" y="222"/>
                  </a:lnTo>
                  <a:lnTo>
                    <a:pt x="231" y="229"/>
                  </a:lnTo>
                  <a:lnTo>
                    <a:pt x="233" y="232"/>
                  </a:lnTo>
                  <a:lnTo>
                    <a:pt x="130" y="232"/>
                  </a:lnTo>
                  <a:lnTo>
                    <a:pt x="0" y="169"/>
                  </a:lnTo>
                  <a:lnTo>
                    <a:pt x="116" y="0"/>
                  </a:lnTo>
                  <a:lnTo>
                    <a:pt x="116" y="0"/>
                  </a:lnTo>
                  <a:close/>
                </a:path>
              </a:pathLst>
            </a:custGeom>
            <a:solidFill>
              <a:srgbClr val="C24D4D"/>
            </a:solidFill>
            <a:ln w="9525">
              <a:noFill/>
              <a:round/>
              <a:headEnd/>
              <a:tailEnd/>
            </a:ln>
          </p:spPr>
          <p:txBody>
            <a:bodyPr/>
            <a:lstStyle/>
            <a:p>
              <a:endParaRPr lang="en-IN"/>
            </a:p>
          </p:txBody>
        </p:sp>
        <p:sp>
          <p:nvSpPr>
            <p:cNvPr id="68658" name="Freeform 50"/>
            <p:cNvSpPr>
              <a:spLocks/>
            </p:cNvSpPr>
            <p:nvPr/>
          </p:nvSpPr>
          <p:spPr bwMode="auto">
            <a:xfrm>
              <a:off x="3119" y="3576"/>
              <a:ext cx="209" cy="97"/>
            </a:xfrm>
            <a:custGeom>
              <a:avLst/>
              <a:gdLst/>
              <a:ahLst/>
              <a:cxnLst>
                <a:cxn ang="0">
                  <a:pos x="418" y="176"/>
                </a:cxn>
                <a:cxn ang="0">
                  <a:pos x="416" y="174"/>
                </a:cxn>
                <a:cxn ang="0">
                  <a:pos x="412" y="174"/>
                </a:cxn>
                <a:cxn ang="0">
                  <a:pos x="404" y="174"/>
                </a:cxn>
                <a:cxn ang="0">
                  <a:pos x="396" y="174"/>
                </a:cxn>
                <a:cxn ang="0">
                  <a:pos x="391" y="173"/>
                </a:cxn>
                <a:cxn ang="0">
                  <a:pos x="386" y="173"/>
                </a:cxn>
                <a:cxn ang="0">
                  <a:pos x="378" y="173"/>
                </a:cxn>
                <a:cxn ang="0">
                  <a:pos x="372" y="173"/>
                </a:cxn>
                <a:cxn ang="0">
                  <a:pos x="365" y="173"/>
                </a:cxn>
                <a:cxn ang="0">
                  <a:pos x="359" y="173"/>
                </a:cxn>
                <a:cxn ang="0">
                  <a:pos x="351" y="174"/>
                </a:cxn>
                <a:cxn ang="0">
                  <a:pos x="344" y="176"/>
                </a:cxn>
                <a:cxn ang="0">
                  <a:pos x="335" y="176"/>
                </a:cxn>
                <a:cxn ang="0">
                  <a:pos x="327" y="177"/>
                </a:cxn>
                <a:cxn ang="0">
                  <a:pos x="319" y="178"/>
                </a:cxn>
                <a:cxn ang="0">
                  <a:pos x="311" y="180"/>
                </a:cxn>
                <a:cxn ang="0">
                  <a:pos x="303" y="181"/>
                </a:cxn>
                <a:cxn ang="0">
                  <a:pos x="295" y="182"/>
                </a:cxn>
                <a:cxn ang="0">
                  <a:pos x="287" y="184"/>
                </a:cxn>
                <a:cxn ang="0">
                  <a:pos x="281" y="186"/>
                </a:cxn>
                <a:cxn ang="0">
                  <a:pos x="273" y="186"/>
                </a:cxn>
                <a:cxn ang="0">
                  <a:pos x="268" y="188"/>
                </a:cxn>
                <a:cxn ang="0">
                  <a:pos x="263" y="189"/>
                </a:cxn>
                <a:cxn ang="0">
                  <a:pos x="258" y="190"/>
                </a:cxn>
                <a:cxn ang="0">
                  <a:pos x="252" y="192"/>
                </a:cxn>
                <a:cxn ang="0">
                  <a:pos x="250" y="193"/>
                </a:cxn>
                <a:cxn ang="0">
                  <a:pos x="248" y="192"/>
                </a:cxn>
                <a:cxn ang="0">
                  <a:pos x="242" y="189"/>
                </a:cxn>
                <a:cxn ang="0">
                  <a:pos x="237" y="188"/>
                </a:cxn>
                <a:cxn ang="0">
                  <a:pos x="233" y="186"/>
                </a:cxn>
                <a:cxn ang="0">
                  <a:pos x="228" y="184"/>
                </a:cxn>
                <a:cxn ang="0">
                  <a:pos x="222" y="182"/>
                </a:cxn>
                <a:cxn ang="0">
                  <a:pos x="214" y="180"/>
                </a:cxn>
                <a:cxn ang="0">
                  <a:pos x="206" y="178"/>
                </a:cxn>
                <a:cxn ang="0">
                  <a:pos x="198" y="176"/>
                </a:cxn>
                <a:cxn ang="0">
                  <a:pos x="189" y="174"/>
                </a:cxn>
                <a:cxn ang="0">
                  <a:pos x="180" y="172"/>
                </a:cxn>
                <a:cxn ang="0">
                  <a:pos x="169" y="172"/>
                </a:cxn>
                <a:cxn ang="0">
                  <a:pos x="158" y="169"/>
                </a:cxn>
                <a:cxn ang="0">
                  <a:pos x="147" y="169"/>
                </a:cxn>
                <a:cxn ang="0">
                  <a:pos x="135" y="168"/>
                </a:cxn>
                <a:cxn ang="0">
                  <a:pos x="123" y="168"/>
                </a:cxn>
                <a:cxn ang="0">
                  <a:pos x="110" y="168"/>
                </a:cxn>
                <a:cxn ang="0">
                  <a:pos x="98" y="168"/>
                </a:cxn>
                <a:cxn ang="0">
                  <a:pos x="85" y="168"/>
                </a:cxn>
                <a:cxn ang="0">
                  <a:pos x="73" y="168"/>
                </a:cxn>
                <a:cxn ang="0">
                  <a:pos x="61" y="169"/>
                </a:cxn>
                <a:cxn ang="0">
                  <a:pos x="51" y="170"/>
                </a:cxn>
                <a:cxn ang="0">
                  <a:pos x="39" y="170"/>
                </a:cxn>
                <a:cxn ang="0">
                  <a:pos x="30" y="172"/>
                </a:cxn>
                <a:cxn ang="0">
                  <a:pos x="22" y="172"/>
                </a:cxn>
                <a:cxn ang="0">
                  <a:pos x="15" y="173"/>
                </a:cxn>
                <a:cxn ang="0">
                  <a:pos x="8" y="174"/>
                </a:cxn>
                <a:cxn ang="0">
                  <a:pos x="4" y="174"/>
                </a:cxn>
                <a:cxn ang="0">
                  <a:pos x="0" y="176"/>
                </a:cxn>
                <a:cxn ang="0">
                  <a:pos x="81" y="0"/>
                </a:cxn>
                <a:cxn ang="0">
                  <a:pos x="418" y="145"/>
                </a:cxn>
                <a:cxn ang="0">
                  <a:pos x="418" y="176"/>
                </a:cxn>
                <a:cxn ang="0">
                  <a:pos x="418" y="176"/>
                </a:cxn>
              </a:cxnLst>
              <a:rect l="0" t="0" r="r" b="b"/>
              <a:pathLst>
                <a:path w="418" h="193">
                  <a:moveTo>
                    <a:pt x="418" y="176"/>
                  </a:moveTo>
                  <a:lnTo>
                    <a:pt x="416" y="174"/>
                  </a:lnTo>
                  <a:lnTo>
                    <a:pt x="412" y="174"/>
                  </a:lnTo>
                  <a:lnTo>
                    <a:pt x="404" y="174"/>
                  </a:lnTo>
                  <a:lnTo>
                    <a:pt x="396" y="174"/>
                  </a:lnTo>
                  <a:lnTo>
                    <a:pt x="391" y="173"/>
                  </a:lnTo>
                  <a:lnTo>
                    <a:pt x="386" y="173"/>
                  </a:lnTo>
                  <a:lnTo>
                    <a:pt x="378" y="173"/>
                  </a:lnTo>
                  <a:lnTo>
                    <a:pt x="372" y="173"/>
                  </a:lnTo>
                  <a:lnTo>
                    <a:pt x="365" y="173"/>
                  </a:lnTo>
                  <a:lnTo>
                    <a:pt x="359" y="173"/>
                  </a:lnTo>
                  <a:lnTo>
                    <a:pt x="351" y="174"/>
                  </a:lnTo>
                  <a:lnTo>
                    <a:pt x="344" y="176"/>
                  </a:lnTo>
                  <a:lnTo>
                    <a:pt x="335" y="176"/>
                  </a:lnTo>
                  <a:lnTo>
                    <a:pt x="327" y="177"/>
                  </a:lnTo>
                  <a:lnTo>
                    <a:pt x="319" y="178"/>
                  </a:lnTo>
                  <a:lnTo>
                    <a:pt x="311" y="180"/>
                  </a:lnTo>
                  <a:lnTo>
                    <a:pt x="303" y="181"/>
                  </a:lnTo>
                  <a:lnTo>
                    <a:pt x="295" y="182"/>
                  </a:lnTo>
                  <a:lnTo>
                    <a:pt x="287" y="184"/>
                  </a:lnTo>
                  <a:lnTo>
                    <a:pt x="281" y="186"/>
                  </a:lnTo>
                  <a:lnTo>
                    <a:pt x="273" y="186"/>
                  </a:lnTo>
                  <a:lnTo>
                    <a:pt x="268" y="188"/>
                  </a:lnTo>
                  <a:lnTo>
                    <a:pt x="263" y="189"/>
                  </a:lnTo>
                  <a:lnTo>
                    <a:pt x="258" y="190"/>
                  </a:lnTo>
                  <a:lnTo>
                    <a:pt x="252" y="192"/>
                  </a:lnTo>
                  <a:lnTo>
                    <a:pt x="250" y="193"/>
                  </a:lnTo>
                  <a:lnTo>
                    <a:pt x="248" y="192"/>
                  </a:lnTo>
                  <a:lnTo>
                    <a:pt x="242" y="189"/>
                  </a:lnTo>
                  <a:lnTo>
                    <a:pt x="237" y="188"/>
                  </a:lnTo>
                  <a:lnTo>
                    <a:pt x="233" y="186"/>
                  </a:lnTo>
                  <a:lnTo>
                    <a:pt x="228" y="184"/>
                  </a:lnTo>
                  <a:lnTo>
                    <a:pt x="222" y="182"/>
                  </a:lnTo>
                  <a:lnTo>
                    <a:pt x="214" y="180"/>
                  </a:lnTo>
                  <a:lnTo>
                    <a:pt x="206" y="178"/>
                  </a:lnTo>
                  <a:lnTo>
                    <a:pt x="198" y="176"/>
                  </a:lnTo>
                  <a:lnTo>
                    <a:pt x="189" y="174"/>
                  </a:lnTo>
                  <a:lnTo>
                    <a:pt x="180" y="172"/>
                  </a:lnTo>
                  <a:lnTo>
                    <a:pt x="169" y="172"/>
                  </a:lnTo>
                  <a:lnTo>
                    <a:pt x="158" y="169"/>
                  </a:lnTo>
                  <a:lnTo>
                    <a:pt x="147" y="169"/>
                  </a:lnTo>
                  <a:lnTo>
                    <a:pt x="135" y="168"/>
                  </a:lnTo>
                  <a:lnTo>
                    <a:pt x="123" y="168"/>
                  </a:lnTo>
                  <a:lnTo>
                    <a:pt x="110" y="168"/>
                  </a:lnTo>
                  <a:lnTo>
                    <a:pt x="98" y="168"/>
                  </a:lnTo>
                  <a:lnTo>
                    <a:pt x="85" y="168"/>
                  </a:lnTo>
                  <a:lnTo>
                    <a:pt x="73" y="168"/>
                  </a:lnTo>
                  <a:lnTo>
                    <a:pt x="61" y="169"/>
                  </a:lnTo>
                  <a:lnTo>
                    <a:pt x="51" y="170"/>
                  </a:lnTo>
                  <a:lnTo>
                    <a:pt x="39" y="170"/>
                  </a:lnTo>
                  <a:lnTo>
                    <a:pt x="30" y="172"/>
                  </a:lnTo>
                  <a:lnTo>
                    <a:pt x="22" y="172"/>
                  </a:lnTo>
                  <a:lnTo>
                    <a:pt x="15" y="173"/>
                  </a:lnTo>
                  <a:lnTo>
                    <a:pt x="8" y="174"/>
                  </a:lnTo>
                  <a:lnTo>
                    <a:pt x="4" y="174"/>
                  </a:lnTo>
                  <a:lnTo>
                    <a:pt x="0" y="176"/>
                  </a:lnTo>
                  <a:lnTo>
                    <a:pt x="81" y="0"/>
                  </a:lnTo>
                  <a:lnTo>
                    <a:pt x="418" y="145"/>
                  </a:lnTo>
                  <a:lnTo>
                    <a:pt x="418" y="176"/>
                  </a:lnTo>
                  <a:lnTo>
                    <a:pt x="418" y="176"/>
                  </a:lnTo>
                  <a:close/>
                </a:path>
              </a:pathLst>
            </a:custGeom>
            <a:solidFill>
              <a:srgbClr val="A64D4D"/>
            </a:solidFill>
            <a:ln w="9525">
              <a:noFill/>
              <a:round/>
              <a:headEnd/>
              <a:tailEnd/>
            </a:ln>
          </p:spPr>
          <p:txBody>
            <a:bodyPr/>
            <a:lstStyle/>
            <a:p>
              <a:endParaRPr lang="en-IN"/>
            </a:p>
          </p:txBody>
        </p:sp>
        <p:sp>
          <p:nvSpPr>
            <p:cNvPr id="68659" name="Freeform 51"/>
            <p:cNvSpPr>
              <a:spLocks/>
            </p:cNvSpPr>
            <p:nvPr/>
          </p:nvSpPr>
          <p:spPr bwMode="auto">
            <a:xfrm>
              <a:off x="2870" y="3763"/>
              <a:ext cx="262" cy="89"/>
            </a:xfrm>
            <a:custGeom>
              <a:avLst/>
              <a:gdLst/>
              <a:ahLst/>
              <a:cxnLst>
                <a:cxn ang="0">
                  <a:pos x="523" y="139"/>
                </a:cxn>
                <a:cxn ang="0">
                  <a:pos x="319" y="178"/>
                </a:cxn>
                <a:cxn ang="0">
                  <a:pos x="0" y="151"/>
                </a:cxn>
                <a:cxn ang="0">
                  <a:pos x="131" y="0"/>
                </a:cxn>
                <a:cxn ang="0">
                  <a:pos x="523" y="139"/>
                </a:cxn>
                <a:cxn ang="0">
                  <a:pos x="523" y="139"/>
                </a:cxn>
              </a:cxnLst>
              <a:rect l="0" t="0" r="r" b="b"/>
              <a:pathLst>
                <a:path w="523" h="178">
                  <a:moveTo>
                    <a:pt x="523" y="139"/>
                  </a:moveTo>
                  <a:lnTo>
                    <a:pt x="319" y="178"/>
                  </a:lnTo>
                  <a:lnTo>
                    <a:pt x="0" y="151"/>
                  </a:lnTo>
                  <a:lnTo>
                    <a:pt x="131" y="0"/>
                  </a:lnTo>
                  <a:lnTo>
                    <a:pt x="523" y="139"/>
                  </a:lnTo>
                  <a:lnTo>
                    <a:pt x="523" y="139"/>
                  </a:lnTo>
                  <a:close/>
                </a:path>
              </a:pathLst>
            </a:custGeom>
            <a:solidFill>
              <a:srgbClr val="A64D4D"/>
            </a:solidFill>
            <a:ln w="9525">
              <a:noFill/>
              <a:round/>
              <a:headEnd/>
              <a:tailEnd/>
            </a:ln>
          </p:spPr>
          <p:txBody>
            <a:bodyPr/>
            <a:lstStyle/>
            <a:p>
              <a:endParaRPr lang="en-IN"/>
            </a:p>
          </p:txBody>
        </p:sp>
        <p:sp>
          <p:nvSpPr>
            <p:cNvPr id="68660" name="Freeform 52"/>
            <p:cNvSpPr>
              <a:spLocks/>
            </p:cNvSpPr>
            <p:nvPr/>
          </p:nvSpPr>
          <p:spPr bwMode="auto">
            <a:xfrm>
              <a:off x="2701" y="3903"/>
              <a:ext cx="229" cy="63"/>
            </a:xfrm>
            <a:custGeom>
              <a:avLst/>
              <a:gdLst/>
              <a:ahLst/>
              <a:cxnLst>
                <a:cxn ang="0">
                  <a:pos x="459" y="121"/>
                </a:cxn>
                <a:cxn ang="0">
                  <a:pos x="297" y="127"/>
                </a:cxn>
                <a:cxn ang="0">
                  <a:pos x="0" y="127"/>
                </a:cxn>
                <a:cxn ang="0">
                  <a:pos x="35" y="0"/>
                </a:cxn>
                <a:cxn ang="0">
                  <a:pos x="407" y="82"/>
                </a:cxn>
                <a:cxn ang="0">
                  <a:pos x="459" y="121"/>
                </a:cxn>
                <a:cxn ang="0">
                  <a:pos x="459" y="121"/>
                </a:cxn>
              </a:cxnLst>
              <a:rect l="0" t="0" r="r" b="b"/>
              <a:pathLst>
                <a:path w="459" h="127">
                  <a:moveTo>
                    <a:pt x="459" y="121"/>
                  </a:moveTo>
                  <a:lnTo>
                    <a:pt x="297" y="127"/>
                  </a:lnTo>
                  <a:lnTo>
                    <a:pt x="0" y="127"/>
                  </a:lnTo>
                  <a:lnTo>
                    <a:pt x="35" y="0"/>
                  </a:lnTo>
                  <a:lnTo>
                    <a:pt x="407" y="82"/>
                  </a:lnTo>
                  <a:lnTo>
                    <a:pt x="459" y="121"/>
                  </a:lnTo>
                  <a:lnTo>
                    <a:pt x="459" y="121"/>
                  </a:lnTo>
                  <a:close/>
                </a:path>
              </a:pathLst>
            </a:custGeom>
            <a:solidFill>
              <a:srgbClr val="A64D4D"/>
            </a:solidFill>
            <a:ln w="9525">
              <a:noFill/>
              <a:round/>
              <a:headEnd/>
              <a:tailEnd/>
            </a:ln>
          </p:spPr>
          <p:txBody>
            <a:bodyPr/>
            <a:lstStyle/>
            <a:p>
              <a:endParaRPr lang="en-IN"/>
            </a:p>
          </p:txBody>
        </p:sp>
        <p:sp>
          <p:nvSpPr>
            <p:cNvPr id="68661" name="Freeform 53"/>
            <p:cNvSpPr>
              <a:spLocks/>
            </p:cNvSpPr>
            <p:nvPr/>
          </p:nvSpPr>
          <p:spPr bwMode="auto">
            <a:xfrm>
              <a:off x="2789" y="3421"/>
              <a:ext cx="118" cy="118"/>
            </a:xfrm>
            <a:custGeom>
              <a:avLst/>
              <a:gdLst/>
              <a:ahLst/>
              <a:cxnLst>
                <a:cxn ang="0">
                  <a:pos x="236" y="43"/>
                </a:cxn>
                <a:cxn ang="0">
                  <a:pos x="234" y="48"/>
                </a:cxn>
                <a:cxn ang="0">
                  <a:pos x="228" y="60"/>
                </a:cxn>
                <a:cxn ang="0">
                  <a:pos x="220" y="71"/>
                </a:cxn>
                <a:cxn ang="0">
                  <a:pos x="212" y="78"/>
                </a:cxn>
                <a:cxn ang="0">
                  <a:pos x="202" y="87"/>
                </a:cxn>
                <a:cxn ang="0">
                  <a:pos x="188" y="95"/>
                </a:cxn>
                <a:cxn ang="0">
                  <a:pos x="174" y="102"/>
                </a:cxn>
                <a:cxn ang="0">
                  <a:pos x="159" y="110"/>
                </a:cxn>
                <a:cxn ang="0">
                  <a:pos x="144" y="116"/>
                </a:cxn>
                <a:cxn ang="0">
                  <a:pos x="133" y="122"/>
                </a:cxn>
                <a:cxn ang="0">
                  <a:pos x="123" y="127"/>
                </a:cxn>
                <a:cxn ang="0">
                  <a:pos x="120" y="131"/>
                </a:cxn>
                <a:cxn ang="0">
                  <a:pos x="124" y="146"/>
                </a:cxn>
                <a:cxn ang="0">
                  <a:pos x="121" y="158"/>
                </a:cxn>
                <a:cxn ang="0">
                  <a:pos x="116" y="165"/>
                </a:cxn>
                <a:cxn ang="0">
                  <a:pos x="112" y="171"/>
                </a:cxn>
                <a:cxn ang="0">
                  <a:pos x="109" y="182"/>
                </a:cxn>
                <a:cxn ang="0">
                  <a:pos x="108" y="193"/>
                </a:cxn>
                <a:cxn ang="0">
                  <a:pos x="108" y="205"/>
                </a:cxn>
                <a:cxn ang="0">
                  <a:pos x="108" y="213"/>
                </a:cxn>
                <a:cxn ang="0">
                  <a:pos x="93" y="214"/>
                </a:cxn>
                <a:cxn ang="0">
                  <a:pos x="88" y="170"/>
                </a:cxn>
                <a:cxn ang="0">
                  <a:pos x="83" y="178"/>
                </a:cxn>
                <a:cxn ang="0">
                  <a:pos x="72" y="187"/>
                </a:cxn>
                <a:cxn ang="0">
                  <a:pos x="59" y="202"/>
                </a:cxn>
                <a:cxn ang="0">
                  <a:pos x="46" y="214"/>
                </a:cxn>
                <a:cxn ang="0">
                  <a:pos x="34" y="223"/>
                </a:cxn>
                <a:cxn ang="0">
                  <a:pos x="22" y="234"/>
                </a:cxn>
                <a:cxn ang="0">
                  <a:pos x="0" y="214"/>
                </a:cxn>
                <a:cxn ang="0">
                  <a:pos x="13" y="161"/>
                </a:cxn>
                <a:cxn ang="0">
                  <a:pos x="14" y="154"/>
                </a:cxn>
                <a:cxn ang="0">
                  <a:pos x="20" y="146"/>
                </a:cxn>
                <a:cxn ang="0">
                  <a:pos x="32" y="137"/>
                </a:cxn>
                <a:cxn ang="0">
                  <a:pos x="38" y="131"/>
                </a:cxn>
                <a:cxn ang="0">
                  <a:pos x="49" y="127"/>
                </a:cxn>
                <a:cxn ang="0">
                  <a:pos x="59" y="122"/>
                </a:cxn>
                <a:cxn ang="0">
                  <a:pos x="69" y="116"/>
                </a:cxn>
                <a:cxn ang="0">
                  <a:pos x="85" y="110"/>
                </a:cxn>
                <a:cxn ang="0">
                  <a:pos x="92" y="108"/>
                </a:cxn>
                <a:cxn ang="0">
                  <a:pos x="95" y="104"/>
                </a:cxn>
                <a:cxn ang="0">
                  <a:pos x="103" y="95"/>
                </a:cxn>
                <a:cxn ang="0">
                  <a:pos x="115" y="82"/>
                </a:cxn>
                <a:cxn ang="0">
                  <a:pos x="131" y="64"/>
                </a:cxn>
                <a:cxn ang="0">
                  <a:pos x="137" y="52"/>
                </a:cxn>
                <a:cxn ang="0">
                  <a:pos x="145" y="42"/>
                </a:cxn>
                <a:cxn ang="0">
                  <a:pos x="152" y="31"/>
                </a:cxn>
                <a:cxn ang="0">
                  <a:pos x="159" y="21"/>
                </a:cxn>
                <a:cxn ang="0">
                  <a:pos x="168" y="5"/>
                </a:cxn>
                <a:cxn ang="0">
                  <a:pos x="174" y="0"/>
                </a:cxn>
                <a:cxn ang="0">
                  <a:pos x="236" y="43"/>
                </a:cxn>
              </a:cxnLst>
              <a:rect l="0" t="0" r="r" b="b"/>
              <a:pathLst>
                <a:path w="236" h="237">
                  <a:moveTo>
                    <a:pt x="236" y="43"/>
                  </a:moveTo>
                  <a:lnTo>
                    <a:pt x="236" y="43"/>
                  </a:lnTo>
                  <a:lnTo>
                    <a:pt x="236" y="46"/>
                  </a:lnTo>
                  <a:lnTo>
                    <a:pt x="234" y="48"/>
                  </a:lnTo>
                  <a:lnTo>
                    <a:pt x="232" y="55"/>
                  </a:lnTo>
                  <a:lnTo>
                    <a:pt x="228" y="60"/>
                  </a:lnTo>
                  <a:lnTo>
                    <a:pt x="224" y="67"/>
                  </a:lnTo>
                  <a:lnTo>
                    <a:pt x="220" y="71"/>
                  </a:lnTo>
                  <a:lnTo>
                    <a:pt x="216" y="75"/>
                  </a:lnTo>
                  <a:lnTo>
                    <a:pt x="212" y="78"/>
                  </a:lnTo>
                  <a:lnTo>
                    <a:pt x="208" y="83"/>
                  </a:lnTo>
                  <a:lnTo>
                    <a:pt x="202" y="87"/>
                  </a:lnTo>
                  <a:lnTo>
                    <a:pt x="195" y="91"/>
                  </a:lnTo>
                  <a:lnTo>
                    <a:pt x="188" y="95"/>
                  </a:lnTo>
                  <a:lnTo>
                    <a:pt x="182" y="99"/>
                  </a:lnTo>
                  <a:lnTo>
                    <a:pt x="174" y="102"/>
                  </a:lnTo>
                  <a:lnTo>
                    <a:pt x="166" y="106"/>
                  </a:lnTo>
                  <a:lnTo>
                    <a:pt x="159" y="110"/>
                  </a:lnTo>
                  <a:lnTo>
                    <a:pt x="152" y="114"/>
                  </a:lnTo>
                  <a:lnTo>
                    <a:pt x="144" y="116"/>
                  </a:lnTo>
                  <a:lnTo>
                    <a:pt x="139" y="119"/>
                  </a:lnTo>
                  <a:lnTo>
                    <a:pt x="133" y="122"/>
                  </a:lnTo>
                  <a:lnTo>
                    <a:pt x="129" y="124"/>
                  </a:lnTo>
                  <a:lnTo>
                    <a:pt x="123" y="127"/>
                  </a:lnTo>
                  <a:lnTo>
                    <a:pt x="120" y="129"/>
                  </a:lnTo>
                  <a:lnTo>
                    <a:pt x="120" y="131"/>
                  </a:lnTo>
                  <a:lnTo>
                    <a:pt x="123" y="138"/>
                  </a:lnTo>
                  <a:lnTo>
                    <a:pt x="124" y="146"/>
                  </a:lnTo>
                  <a:lnTo>
                    <a:pt x="124" y="153"/>
                  </a:lnTo>
                  <a:lnTo>
                    <a:pt x="121" y="158"/>
                  </a:lnTo>
                  <a:lnTo>
                    <a:pt x="117" y="162"/>
                  </a:lnTo>
                  <a:lnTo>
                    <a:pt x="116" y="165"/>
                  </a:lnTo>
                  <a:lnTo>
                    <a:pt x="115" y="169"/>
                  </a:lnTo>
                  <a:lnTo>
                    <a:pt x="112" y="171"/>
                  </a:lnTo>
                  <a:lnTo>
                    <a:pt x="112" y="178"/>
                  </a:lnTo>
                  <a:lnTo>
                    <a:pt x="109" y="182"/>
                  </a:lnTo>
                  <a:lnTo>
                    <a:pt x="108" y="187"/>
                  </a:lnTo>
                  <a:lnTo>
                    <a:pt x="108" y="193"/>
                  </a:lnTo>
                  <a:lnTo>
                    <a:pt x="108" y="199"/>
                  </a:lnTo>
                  <a:lnTo>
                    <a:pt x="108" y="205"/>
                  </a:lnTo>
                  <a:lnTo>
                    <a:pt x="108" y="209"/>
                  </a:lnTo>
                  <a:lnTo>
                    <a:pt x="108" y="213"/>
                  </a:lnTo>
                  <a:lnTo>
                    <a:pt x="108" y="214"/>
                  </a:lnTo>
                  <a:lnTo>
                    <a:pt x="93" y="214"/>
                  </a:lnTo>
                  <a:lnTo>
                    <a:pt x="91" y="170"/>
                  </a:lnTo>
                  <a:lnTo>
                    <a:pt x="88" y="170"/>
                  </a:lnTo>
                  <a:lnTo>
                    <a:pt x="87" y="174"/>
                  </a:lnTo>
                  <a:lnTo>
                    <a:pt x="83" y="178"/>
                  </a:lnTo>
                  <a:lnTo>
                    <a:pt x="79" y="182"/>
                  </a:lnTo>
                  <a:lnTo>
                    <a:pt x="72" y="187"/>
                  </a:lnTo>
                  <a:lnTo>
                    <a:pt x="65" y="194"/>
                  </a:lnTo>
                  <a:lnTo>
                    <a:pt x="59" y="202"/>
                  </a:lnTo>
                  <a:lnTo>
                    <a:pt x="53" y="209"/>
                  </a:lnTo>
                  <a:lnTo>
                    <a:pt x="46" y="214"/>
                  </a:lnTo>
                  <a:lnTo>
                    <a:pt x="40" y="219"/>
                  </a:lnTo>
                  <a:lnTo>
                    <a:pt x="34" y="223"/>
                  </a:lnTo>
                  <a:lnTo>
                    <a:pt x="30" y="229"/>
                  </a:lnTo>
                  <a:lnTo>
                    <a:pt x="22" y="234"/>
                  </a:lnTo>
                  <a:lnTo>
                    <a:pt x="21" y="237"/>
                  </a:lnTo>
                  <a:lnTo>
                    <a:pt x="0" y="214"/>
                  </a:lnTo>
                  <a:lnTo>
                    <a:pt x="14" y="174"/>
                  </a:lnTo>
                  <a:lnTo>
                    <a:pt x="13" y="161"/>
                  </a:lnTo>
                  <a:lnTo>
                    <a:pt x="13" y="158"/>
                  </a:lnTo>
                  <a:lnTo>
                    <a:pt x="14" y="154"/>
                  </a:lnTo>
                  <a:lnTo>
                    <a:pt x="16" y="150"/>
                  </a:lnTo>
                  <a:lnTo>
                    <a:pt x="20" y="146"/>
                  </a:lnTo>
                  <a:lnTo>
                    <a:pt x="25" y="141"/>
                  </a:lnTo>
                  <a:lnTo>
                    <a:pt x="32" y="137"/>
                  </a:lnTo>
                  <a:lnTo>
                    <a:pt x="34" y="134"/>
                  </a:lnTo>
                  <a:lnTo>
                    <a:pt x="38" y="131"/>
                  </a:lnTo>
                  <a:lnTo>
                    <a:pt x="44" y="129"/>
                  </a:lnTo>
                  <a:lnTo>
                    <a:pt x="49" y="127"/>
                  </a:lnTo>
                  <a:lnTo>
                    <a:pt x="53" y="124"/>
                  </a:lnTo>
                  <a:lnTo>
                    <a:pt x="59" y="122"/>
                  </a:lnTo>
                  <a:lnTo>
                    <a:pt x="64" y="119"/>
                  </a:lnTo>
                  <a:lnTo>
                    <a:pt x="69" y="116"/>
                  </a:lnTo>
                  <a:lnTo>
                    <a:pt x="77" y="112"/>
                  </a:lnTo>
                  <a:lnTo>
                    <a:pt x="85" y="110"/>
                  </a:lnTo>
                  <a:lnTo>
                    <a:pt x="89" y="108"/>
                  </a:lnTo>
                  <a:lnTo>
                    <a:pt x="92" y="108"/>
                  </a:lnTo>
                  <a:lnTo>
                    <a:pt x="92" y="107"/>
                  </a:lnTo>
                  <a:lnTo>
                    <a:pt x="95" y="104"/>
                  </a:lnTo>
                  <a:lnTo>
                    <a:pt x="97" y="100"/>
                  </a:lnTo>
                  <a:lnTo>
                    <a:pt x="103" y="95"/>
                  </a:lnTo>
                  <a:lnTo>
                    <a:pt x="108" y="88"/>
                  </a:lnTo>
                  <a:lnTo>
                    <a:pt x="115" y="82"/>
                  </a:lnTo>
                  <a:lnTo>
                    <a:pt x="123" y="72"/>
                  </a:lnTo>
                  <a:lnTo>
                    <a:pt x="131" y="64"/>
                  </a:lnTo>
                  <a:lnTo>
                    <a:pt x="135" y="59"/>
                  </a:lnTo>
                  <a:lnTo>
                    <a:pt x="137" y="52"/>
                  </a:lnTo>
                  <a:lnTo>
                    <a:pt x="141" y="47"/>
                  </a:lnTo>
                  <a:lnTo>
                    <a:pt x="145" y="42"/>
                  </a:lnTo>
                  <a:lnTo>
                    <a:pt x="149" y="36"/>
                  </a:lnTo>
                  <a:lnTo>
                    <a:pt x="152" y="31"/>
                  </a:lnTo>
                  <a:lnTo>
                    <a:pt x="156" y="25"/>
                  </a:lnTo>
                  <a:lnTo>
                    <a:pt x="159" y="21"/>
                  </a:lnTo>
                  <a:lnTo>
                    <a:pt x="164" y="12"/>
                  </a:lnTo>
                  <a:lnTo>
                    <a:pt x="168" y="5"/>
                  </a:lnTo>
                  <a:lnTo>
                    <a:pt x="171" y="1"/>
                  </a:lnTo>
                  <a:lnTo>
                    <a:pt x="174" y="0"/>
                  </a:lnTo>
                  <a:lnTo>
                    <a:pt x="236" y="43"/>
                  </a:lnTo>
                  <a:lnTo>
                    <a:pt x="236" y="43"/>
                  </a:lnTo>
                  <a:close/>
                </a:path>
              </a:pathLst>
            </a:custGeom>
            <a:solidFill>
              <a:srgbClr val="D8968D"/>
            </a:solidFill>
            <a:ln w="9525">
              <a:noFill/>
              <a:round/>
              <a:headEnd/>
              <a:tailEnd/>
            </a:ln>
          </p:spPr>
          <p:txBody>
            <a:bodyPr/>
            <a:lstStyle/>
            <a:p>
              <a:endParaRPr lang="en-IN"/>
            </a:p>
          </p:txBody>
        </p:sp>
        <p:sp>
          <p:nvSpPr>
            <p:cNvPr id="68662" name="Freeform 54"/>
            <p:cNvSpPr>
              <a:spLocks/>
            </p:cNvSpPr>
            <p:nvPr/>
          </p:nvSpPr>
          <p:spPr bwMode="auto">
            <a:xfrm>
              <a:off x="2951" y="3314"/>
              <a:ext cx="265" cy="314"/>
            </a:xfrm>
            <a:custGeom>
              <a:avLst/>
              <a:gdLst/>
              <a:ahLst/>
              <a:cxnLst>
                <a:cxn ang="0">
                  <a:pos x="356" y="17"/>
                </a:cxn>
                <a:cxn ang="0">
                  <a:pos x="364" y="13"/>
                </a:cxn>
                <a:cxn ang="0">
                  <a:pos x="373" y="11"/>
                </a:cxn>
                <a:cxn ang="0">
                  <a:pos x="383" y="8"/>
                </a:cxn>
                <a:cxn ang="0">
                  <a:pos x="395" y="5"/>
                </a:cxn>
                <a:cxn ang="0">
                  <a:pos x="408" y="3"/>
                </a:cxn>
                <a:cxn ang="0">
                  <a:pos x="422" y="3"/>
                </a:cxn>
                <a:cxn ang="0">
                  <a:pos x="436" y="0"/>
                </a:cxn>
                <a:cxn ang="0">
                  <a:pos x="452" y="0"/>
                </a:cxn>
                <a:cxn ang="0">
                  <a:pos x="468" y="0"/>
                </a:cxn>
                <a:cxn ang="0">
                  <a:pos x="483" y="3"/>
                </a:cxn>
                <a:cxn ang="0">
                  <a:pos x="497" y="4"/>
                </a:cxn>
                <a:cxn ang="0">
                  <a:pos x="507" y="5"/>
                </a:cxn>
                <a:cxn ang="0">
                  <a:pos x="519" y="8"/>
                </a:cxn>
                <a:cxn ang="0">
                  <a:pos x="531" y="55"/>
                </a:cxn>
                <a:cxn ang="0">
                  <a:pos x="424" y="290"/>
                </a:cxn>
                <a:cxn ang="0">
                  <a:pos x="391" y="253"/>
                </a:cxn>
                <a:cxn ang="0">
                  <a:pos x="451" y="126"/>
                </a:cxn>
                <a:cxn ang="0">
                  <a:pos x="154" y="330"/>
                </a:cxn>
                <a:cxn ang="0">
                  <a:pos x="0" y="627"/>
                </a:cxn>
                <a:cxn ang="0">
                  <a:pos x="15" y="407"/>
                </a:cxn>
                <a:cxn ang="0">
                  <a:pos x="15" y="395"/>
                </a:cxn>
                <a:cxn ang="0">
                  <a:pos x="18" y="383"/>
                </a:cxn>
                <a:cxn ang="0">
                  <a:pos x="22" y="367"/>
                </a:cxn>
                <a:cxn ang="0">
                  <a:pos x="27" y="348"/>
                </a:cxn>
                <a:cxn ang="0">
                  <a:pos x="31" y="329"/>
                </a:cxn>
                <a:cxn ang="0">
                  <a:pos x="39" y="310"/>
                </a:cxn>
                <a:cxn ang="0">
                  <a:pos x="46" y="290"/>
                </a:cxn>
                <a:cxn ang="0">
                  <a:pos x="54" y="272"/>
                </a:cxn>
                <a:cxn ang="0">
                  <a:pos x="62" y="253"/>
                </a:cxn>
                <a:cxn ang="0">
                  <a:pos x="70" y="238"/>
                </a:cxn>
                <a:cxn ang="0">
                  <a:pos x="78" y="223"/>
                </a:cxn>
                <a:cxn ang="0">
                  <a:pos x="83" y="211"/>
                </a:cxn>
                <a:cxn ang="0">
                  <a:pos x="90" y="202"/>
                </a:cxn>
                <a:cxn ang="0">
                  <a:pos x="90" y="198"/>
                </a:cxn>
                <a:cxn ang="0">
                  <a:pos x="87" y="187"/>
                </a:cxn>
                <a:cxn ang="0">
                  <a:pos x="93" y="175"/>
                </a:cxn>
                <a:cxn ang="0">
                  <a:pos x="99" y="166"/>
                </a:cxn>
                <a:cxn ang="0">
                  <a:pos x="110" y="151"/>
                </a:cxn>
                <a:cxn ang="0">
                  <a:pos x="270" y="134"/>
                </a:cxn>
                <a:cxn ang="0">
                  <a:pos x="356" y="17"/>
                </a:cxn>
              </a:cxnLst>
              <a:rect l="0" t="0" r="r" b="b"/>
              <a:pathLst>
                <a:path w="531" h="629">
                  <a:moveTo>
                    <a:pt x="356" y="17"/>
                  </a:moveTo>
                  <a:lnTo>
                    <a:pt x="356" y="17"/>
                  </a:lnTo>
                  <a:lnTo>
                    <a:pt x="361" y="15"/>
                  </a:lnTo>
                  <a:lnTo>
                    <a:pt x="364" y="13"/>
                  </a:lnTo>
                  <a:lnTo>
                    <a:pt x="369" y="12"/>
                  </a:lnTo>
                  <a:lnTo>
                    <a:pt x="373" y="11"/>
                  </a:lnTo>
                  <a:lnTo>
                    <a:pt x="379" y="9"/>
                  </a:lnTo>
                  <a:lnTo>
                    <a:pt x="383" y="8"/>
                  </a:lnTo>
                  <a:lnTo>
                    <a:pt x="388" y="7"/>
                  </a:lnTo>
                  <a:lnTo>
                    <a:pt x="395" y="5"/>
                  </a:lnTo>
                  <a:lnTo>
                    <a:pt x="402" y="5"/>
                  </a:lnTo>
                  <a:lnTo>
                    <a:pt x="408" y="3"/>
                  </a:lnTo>
                  <a:lnTo>
                    <a:pt x="415" y="3"/>
                  </a:lnTo>
                  <a:lnTo>
                    <a:pt x="422" y="3"/>
                  </a:lnTo>
                  <a:lnTo>
                    <a:pt x="430" y="3"/>
                  </a:lnTo>
                  <a:lnTo>
                    <a:pt x="436" y="0"/>
                  </a:lnTo>
                  <a:lnTo>
                    <a:pt x="444" y="0"/>
                  </a:lnTo>
                  <a:lnTo>
                    <a:pt x="452" y="0"/>
                  </a:lnTo>
                  <a:lnTo>
                    <a:pt x="460" y="0"/>
                  </a:lnTo>
                  <a:lnTo>
                    <a:pt x="468" y="0"/>
                  </a:lnTo>
                  <a:lnTo>
                    <a:pt x="475" y="1"/>
                  </a:lnTo>
                  <a:lnTo>
                    <a:pt x="483" y="3"/>
                  </a:lnTo>
                  <a:lnTo>
                    <a:pt x="491" y="4"/>
                  </a:lnTo>
                  <a:lnTo>
                    <a:pt x="497" y="4"/>
                  </a:lnTo>
                  <a:lnTo>
                    <a:pt x="503" y="5"/>
                  </a:lnTo>
                  <a:lnTo>
                    <a:pt x="507" y="5"/>
                  </a:lnTo>
                  <a:lnTo>
                    <a:pt x="513" y="7"/>
                  </a:lnTo>
                  <a:lnTo>
                    <a:pt x="519" y="8"/>
                  </a:lnTo>
                  <a:lnTo>
                    <a:pt x="522" y="9"/>
                  </a:lnTo>
                  <a:lnTo>
                    <a:pt x="531" y="55"/>
                  </a:lnTo>
                  <a:lnTo>
                    <a:pt x="521" y="278"/>
                  </a:lnTo>
                  <a:lnTo>
                    <a:pt x="424" y="290"/>
                  </a:lnTo>
                  <a:lnTo>
                    <a:pt x="391" y="280"/>
                  </a:lnTo>
                  <a:lnTo>
                    <a:pt x="391" y="253"/>
                  </a:lnTo>
                  <a:lnTo>
                    <a:pt x="410" y="241"/>
                  </a:lnTo>
                  <a:lnTo>
                    <a:pt x="451" y="126"/>
                  </a:lnTo>
                  <a:lnTo>
                    <a:pt x="252" y="203"/>
                  </a:lnTo>
                  <a:lnTo>
                    <a:pt x="154" y="330"/>
                  </a:lnTo>
                  <a:lnTo>
                    <a:pt x="114" y="629"/>
                  </a:lnTo>
                  <a:lnTo>
                    <a:pt x="0" y="627"/>
                  </a:lnTo>
                  <a:lnTo>
                    <a:pt x="15" y="411"/>
                  </a:lnTo>
                  <a:lnTo>
                    <a:pt x="15" y="407"/>
                  </a:lnTo>
                  <a:lnTo>
                    <a:pt x="15" y="400"/>
                  </a:lnTo>
                  <a:lnTo>
                    <a:pt x="15" y="395"/>
                  </a:lnTo>
                  <a:lnTo>
                    <a:pt x="18" y="389"/>
                  </a:lnTo>
                  <a:lnTo>
                    <a:pt x="18" y="383"/>
                  </a:lnTo>
                  <a:lnTo>
                    <a:pt x="20" y="375"/>
                  </a:lnTo>
                  <a:lnTo>
                    <a:pt x="22" y="367"/>
                  </a:lnTo>
                  <a:lnTo>
                    <a:pt x="24" y="357"/>
                  </a:lnTo>
                  <a:lnTo>
                    <a:pt x="27" y="348"/>
                  </a:lnTo>
                  <a:lnTo>
                    <a:pt x="30" y="340"/>
                  </a:lnTo>
                  <a:lnTo>
                    <a:pt x="31" y="329"/>
                  </a:lnTo>
                  <a:lnTo>
                    <a:pt x="35" y="320"/>
                  </a:lnTo>
                  <a:lnTo>
                    <a:pt x="39" y="310"/>
                  </a:lnTo>
                  <a:lnTo>
                    <a:pt x="43" y="301"/>
                  </a:lnTo>
                  <a:lnTo>
                    <a:pt x="46" y="290"/>
                  </a:lnTo>
                  <a:lnTo>
                    <a:pt x="50" y="281"/>
                  </a:lnTo>
                  <a:lnTo>
                    <a:pt x="54" y="272"/>
                  </a:lnTo>
                  <a:lnTo>
                    <a:pt x="58" y="262"/>
                  </a:lnTo>
                  <a:lnTo>
                    <a:pt x="62" y="253"/>
                  </a:lnTo>
                  <a:lnTo>
                    <a:pt x="66" y="246"/>
                  </a:lnTo>
                  <a:lnTo>
                    <a:pt x="70" y="238"/>
                  </a:lnTo>
                  <a:lnTo>
                    <a:pt x="74" y="231"/>
                  </a:lnTo>
                  <a:lnTo>
                    <a:pt x="78" y="223"/>
                  </a:lnTo>
                  <a:lnTo>
                    <a:pt x="81" y="218"/>
                  </a:lnTo>
                  <a:lnTo>
                    <a:pt x="83" y="211"/>
                  </a:lnTo>
                  <a:lnTo>
                    <a:pt x="87" y="207"/>
                  </a:lnTo>
                  <a:lnTo>
                    <a:pt x="90" y="202"/>
                  </a:lnTo>
                  <a:lnTo>
                    <a:pt x="93" y="199"/>
                  </a:lnTo>
                  <a:lnTo>
                    <a:pt x="90" y="198"/>
                  </a:lnTo>
                  <a:lnTo>
                    <a:pt x="89" y="194"/>
                  </a:lnTo>
                  <a:lnTo>
                    <a:pt x="87" y="187"/>
                  </a:lnTo>
                  <a:lnTo>
                    <a:pt x="90" y="181"/>
                  </a:lnTo>
                  <a:lnTo>
                    <a:pt x="93" y="175"/>
                  </a:lnTo>
                  <a:lnTo>
                    <a:pt x="95" y="170"/>
                  </a:lnTo>
                  <a:lnTo>
                    <a:pt x="99" y="166"/>
                  </a:lnTo>
                  <a:lnTo>
                    <a:pt x="103" y="161"/>
                  </a:lnTo>
                  <a:lnTo>
                    <a:pt x="110" y="151"/>
                  </a:lnTo>
                  <a:lnTo>
                    <a:pt x="114" y="149"/>
                  </a:lnTo>
                  <a:lnTo>
                    <a:pt x="270" y="134"/>
                  </a:lnTo>
                  <a:lnTo>
                    <a:pt x="356" y="17"/>
                  </a:lnTo>
                  <a:lnTo>
                    <a:pt x="356" y="17"/>
                  </a:lnTo>
                  <a:close/>
                </a:path>
              </a:pathLst>
            </a:custGeom>
            <a:solidFill>
              <a:srgbClr val="B8B8D9"/>
            </a:solidFill>
            <a:ln w="9525">
              <a:noFill/>
              <a:round/>
              <a:headEnd/>
              <a:tailEnd/>
            </a:ln>
          </p:spPr>
          <p:txBody>
            <a:bodyPr/>
            <a:lstStyle/>
            <a:p>
              <a:endParaRPr lang="en-IN"/>
            </a:p>
          </p:txBody>
        </p:sp>
        <p:sp>
          <p:nvSpPr>
            <p:cNvPr id="68663" name="Freeform 55"/>
            <p:cNvSpPr>
              <a:spLocks/>
            </p:cNvSpPr>
            <p:nvPr/>
          </p:nvSpPr>
          <p:spPr bwMode="auto">
            <a:xfrm>
              <a:off x="2937" y="3317"/>
              <a:ext cx="247" cy="323"/>
            </a:xfrm>
            <a:custGeom>
              <a:avLst/>
              <a:gdLst/>
              <a:ahLst/>
              <a:cxnLst>
                <a:cxn ang="0">
                  <a:pos x="157" y="606"/>
                </a:cxn>
                <a:cxn ang="0">
                  <a:pos x="161" y="581"/>
                </a:cxn>
                <a:cxn ang="0">
                  <a:pos x="163" y="541"/>
                </a:cxn>
                <a:cxn ang="0">
                  <a:pos x="163" y="483"/>
                </a:cxn>
                <a:cxn ang="0">
                  <a:pos x="164" y="428"/>
                </a:cxn>
                <a:cxn ang="0">
                  <a:pos x="164" y="392"/>
                </a:cxn>
                <a:cxn ang="0">
                  <a:pos x="165" y="384"/>
                </a:cxn>
                <a:cxn ang="0">
                  <a:pos x="175" y="360"/>
                </a:cxn>
                <a:cxn ang="0">
                  <a:pos x="196" y="321"/>
                </a:cxn>
                <a:cxn ang="0">
                  <a:pos x="234" y="277"/>
                </a:cxn>
                <a:cxn ang="0">
                  <a:pos x="288" y="233"/>
                </a:cxn>
                <a:cxn ang="0">
                  <a:pos x="354" y="197"/>
                </a:cxn>
                <a:cxn ang="0">
                  <a:pos x="414" y="173"/>
                </a:cxn>
                <a:cxn ang="0">
                  <a:pos x="452" y="158"/>
                </a:cxn>
                <a:cxn ang="0">
                  <a:pos x="438" y="222"/>
                </a:cxn>
                <a:cxn ang="0">
                  <a:pos x="450" y="201"/>
                </a:cxn>
                <a:cxn ang="0">
                  <a:pos x="465" y="174"/>
                </a:cxn>
                <a:cxn ang="0">
                  <a:pos x="480" y="145"/>
                </a:cxn>
                <a:cxn ang="0">
                  <a:pos x="488" y="118"/>
                </a:cxn>
                <a:cxn ang="0">
                  <a:pos x="492" y="97"/>
                </a:cxn>
                <a:cxn ang="0">
                  <a:pos x="493" y="78"/>
                </a:cxn>
                <a:cxn ang="0">
                  <a:pos x="464" y="75"/>
                </a:cxn>
                <a:cxn ang="0">
                  <a:pos x="445" y="83"/>
                </a:cxn>
                <a:cxn ang="0">
                  <a:pos x="420" y="94"/>
                </a:cxn>
                <a:cxn ang="0">
                  <a:pos x="391" y="109"/>
                </a:cxn>
                <a:cxn ang="0">
                  <a:pos x="363" y="126"/>
                </a:cxn>
                <a:cxn ang="0">
                  <a:pos x="342" y="144"/>
                </a:cxn>
                <a:cxn ang="0">
                  <a:pos x="321" y="162"/>
                </a:cxn>
                <a:cxn ang="0">
                  <a:pos x="323" y="156"/>
                </a:cxn>
                <a:cxn ang="0">
                  <a:pos x="339" y="129"/>
                </a:cxn>
                <a:cxn ang="0">
                  <a:pos x="353" y="105"/>
                </a:cxn>
                <a:cxn ang="0">
                  <a:pos x="366" y="75"/>
                </a:cxn>
                <a:cxn ang="0">
                  <a:pos x="381" y="46"/>
                </a:cxn>
                <a:cxn ang="0">
                  <a:pos x="393" y="24"/>
                </a:cxn>
                <a:cxn ang="0">
                  <a:pos x="296" y="103"/>
                </a:cxn>
                <a:cxn ang="0">
                  <a:pos x="145" y="146"/>
                </a:cxn>
                <a:cxn ang="0">
                  <a:pos x="147" y="161"/>
                </a:cxn>
                <a:cxn ang="0">
                  <a:pos x="129" y="169"/>
                </a:cxn>
                <a:cxn ang="0">
                  <a:pos x="125" y="189"/>
                </a:cxn>
                <a:cxn ang="0">
                  <a:pos x="147" y="180"/>
                </a:cxn>
                <a:cxn ang="0">
                  <a:pos x="143" y="205"/>
                </a:cxn>
                <a:cxn ang="0">
                  <a:pos x="145" y="232"/>
                </a:cxn>
                <a:cxn ang="0">
                  <a:pos x="148" y="245"/>
                </a:cxn>
                <a:cxn ang="0">
                  <a:pos x="148" y="273"/>
                </a:cxn>
                <a:cxn ang="0">
                  <a:pos x="145" y="308"/>
                </a:cxn>
                <a:cxn ang="0">
                  <a:pos x="133" y="338"/>
                </a:cxn>
                <a:cxn ang="0">
                  <a:pos x="116" y="356"/>
                </a:cxn>
                <a:cxn ang="0">
                  <a:pos x="95" y="375"/>
                </a:cxn>
                <a:cxn ang="0">
                  <a:pos x="77" y="399"/>
                </a:cxn>
                <a:cxn ang="0">
                  <a:pos x="77" y="423"/>
                </a:cxn>
                <a:cxn ang="0">
                  <a:pos x="82" y="435"/>
                </a:cxn>
                <a:cxn ang="0">
                  <a:pos x="89" y="459"/>
                </a:cxn>
                <a:cxn ang="0">
                  <a:pos x="96" y="490"/>
                </a:cxn>
                <a:cxn ang="0">
                  <a:pos x="104" y="522"/>
                </a:cxn>
                <a:cxn ang="0">
                  <a:pos x="107" y="550"/>
                </a:cxn>
                <a:cxn ang="0">
                  <a:pos x="108" y="572"/>
                </a:cxn>
                <a:cxn ang="0">
                  <a:pos x="107" y="590"/>
                </a:cxn>
                <a:cxn ang="0">
                  <a:pos x="34" y="582"/>
                </a:cxn>
                <a:cxn ang="0">
                  <a:pos x="38" y="541"/>
                </a:cxn>
                <a:cxn ang="0">
                  <a:pos x="40" y="502"/>
                </a:cxn>
                <a:cxn ang="0">
                  <a:pos x="40" y="463"/>
                </a:cxn>
                <a:cxn ang="0">
                  <a:pos x="16" y="593"/>
                </a:cxn>
                <a:cxn ang="0">
                  <a:pos x="88" y="647"/>
                </a:cxn>
              </a:cxnLst>
              <a:rect l="0" t="0" r="r" b="b"/>
              <a:pathLst>
                <a:path w="493" h="647">
                  <a:moveTo>
                    <a:pt x="88" y="647"/>
                  </a:moveTo>
                  <a:lnTo>
                    <a:pt x="167" y="637"/>
                  </a:lnTo>
                  <a:lnTo>
                    <a:pt x="167" y="609"/>
                  </a:lnTo>
                  <a:lnTo>
                    <a:pt x="157" y="606"/>
                  </a:lnTo>
                  <a:lnTo>
                    <a:pt x="160" y="601"/>
                  </a:lnTo>
                  <a:lnTo>
                    <a:pt x="160" y="593"/>
                  </a:lnTo>
                  <a:lnTo>
                    <a:pt x="160" y="588"/>
                  </a:lnTo>
                  <a:lnTo>
                    <a:pt x="161" y="581"/>
                  </a:lnTo>
                  <a:lnTo>
                    <a:pt x="161" y="574"/>
                  </a:lnTo>
                  <a:lnTo>
                    <a:pt x="163" y="565"/>
                  </a:lnTo>
                  <a:lnTo>
                    <a:pt x="163" y="553"/>
                  </a:lnTo>
                  <a:lnTo>
                    <a:pt x="163" y="541"/>
                  </a:lnTo>
                  <a:lnTo>
                    <a:pt x="163" y="527"/>
                  </a:lnTo>
                  <a:lnTo>
                    <a:pt x="163" y="513"/>
                  </a:lnTo>
                  <a:lnTo>
                    <a:pt x="163" y="498"/>
                  </a:lnTo>
                  <a:lnTo>
                    <a:pt x="163" y="483"/>
                  </a:lnTo>
                  <a:lnTo>
                    <a:pt x="163" y="469"/>
                  </a:lnTo>
                  <a:lnTo>
                    <a:pt x="164" y="455"/>
                  </a:lnTo>
                  <a:lnTo>
                    <a:pt x="164" y="441"/>
                  </a:lnTo>
                  <a:lnTo>
                    <a:pt x="164" y="428"/>
                  </a:lnTo>
                  <a:lnTo>
                    <a:pt x="164" y="416"/>
                  </a:lnTo>
                  <a:lnTo>
                    <a:pt x="164" y="407"/>
                  </a:lnTo>
                  <a:lnTo>
                    <a:pt x="164" y="399"/>
                  </a:lnTo>
                  <a:lnTo>
                    <a:pt x="164" y="392"/>
                  </a:lnTo>
                  <a:lnTo>
                    <a:pt x="164" y="390"/>
                  </a:lnTo>
                  <a:lnTo>
                    <a:pt x="164" y="388"/>
                  </a:lnTo>
                  <a:lnTo>
                    <a:pt x="164" y="387"/>
                  </a:lnTo>
                  <a:lnTo>
                    <a:pt x="165" y="384"/>
                  </a:lnTo>
                  <a:lnTo>
                    <a:pt x="167" y="379"/>
                  </a:lnTo>
                  <a:lnTo>
                    <a:pt x="169" y="375"/>
                  </a:lnTo>
                  <a:lnTo>
                    <a:pt x="171" y="367"/>
                  </a:lnTo>
                  <a:lnTo>
                    <a:pt x="175" y="360"/>
                  </a:lnTo>
                  <a:lnTo>
                    <a:pt x="179" y="351"/>
                  </a:lnTo>
                  <a:lnTo>
                    <a:pt x="184" y="343"/>
                  </a:lnTo>
                  <a:lnTo>
                    <a:pt x="189" y="332"/>
                  </a:lnTo>
                  <a:lnTo>
                    <a:pt x="196" y="321"/>
                  </a:lnTo>
                  <a:lnTo>
                    <a:pt x="204" y="311"/>
                  </a:lnTo>
                  <a:lnTo>
                    <a:pt x="214" y="299"/>
                  </a:lnTo>
                  <a:lnTo>
                    <a:pt x="223" y="287"/>
                  </a:lnTo>
                  <a:lnTo>
                    <a:pt x="234" y="277"/>
                  </a:lnTo>
                  <a:lnTo>
                    <a:pt x="246" y="265"/>
                  </a:lnTo>
                  <a:lnTo>
                    <a:pt x="259" y="256"/>
                  </a:lnTo>
                  <a:lnTo>
                    <a:pt x="274" y="244"/>
                  </a:lnTo>
                  <a:lnTo>
                    <a:pt x="288" y="233"/>
                  </a:lnTo>
                  <a:lnTo>
                    <a:pt x="305" y="224"/>
                  </a:lnTo>
                  <a:lnTo>
                    <a:pt x="322" y="214"/>
                  </a:lnTo>
                  <a:lnTo>
                    <a:pt x="337" y="205"/>
                  </a:lnTo>
                  <a:lnTo>
                    <a:pt x="354" y="197"/>
                  </a:lnTo>
                  <a:lnTo>
                    <a:pt x="370" y="189"/>
                  </a:lnTo>
                  <a:lnTo>
                    <a:pt x="386" y="185"/>
                  </a:lnTo>
                  <a:lnTo>
                    <a:pt x="399" y="177"/>
                  </a:lnTo>
                  <a:lnTo>
                    <a:pt x="414" y="173"/>
                  </a:lnTo>
                  <a:lnTo>
                    <a:pt x="426" y="168"/>
                  </a:lnTo>
                  <a:lnTo>
                    <a:pt x="437" y="165"/>
                  </a:lnTo>
                  <a:lnTo>
                    <a:pt x="445" y="161"/>
                  </a:lnTo>
                  <a:lnTo>
                    <a:pt x="452" y="158"/>
                  </a:lnTo>
                  <a:lnTo>
                    <a:pt x="456" y="158"/>
                  </a:lnTo>
                  <a:lnTo>
                    <a:pt x="457" y="158"/>
                  </a:lnTo>
                  <a:lnTo>
                    <a:pt x="438" y="225"/>
                  </a:lnTo>
                  <a:lnTo>
                    <a:pt x="438" y="222"/>
                  </a:lnTo>
                  <a:lnTo>
                    <a:pt x="442" y="217"/>
                  </a:lnTo>
                  <a:lnTo>
                    <a:pt x="445" y="212"/>
                  </a:lnTo>
                  <a:lnTo>
                    <a:pt x="448" y="206"/>
                  </a:lnTo>
                  <a:lnTo>
                    <a:pt x="450" y="201"/>
                  </a:lnTo>
                  <a:lnTo>
                    <a:pt x="456" y="196"/>
                  </a:lnTo>
                  <a:lnTo>
                    <a:pt x="457" y="188"/>
                  </a:lnTo>
                  <a:lnTo>
                    <a:pt x="462" y="181"/>
                  </a:lnTo>
                  <a:lnTo>
                    <a:pt x="465" y="174"/>
                  </a:lnTo>
                  <a:lnTo>
                    <a:pt x="470" y="168"/>
                  </a:lnTo>
                  <a:lnTo>
                    <a:pt x="472" y="160"/>
                  </a:lnTo>
                  <a:lnTo>
                    <a:pt x="476" y="153"/>
                  </a:lnTo>
                  <a:lnTo>
                    <a:pt x="480" y="145"/>
                  </a:lnTo>
                  <a:lnTo>
                    <a:pt x="482" y="138"/>
                  </a:lnTo>
                  <a:lnTo>
                    <a:pt x="484" y="131"/>
                  </a:lnTo>
                  <a:lnTo>
                    <a:pt x="486" y="125"/>
                  </a:lnTo>
                  <a:lnTo>
                    <a:pt x="488" y="118"/>
                  </a:lnTo>
                  <a:lnTo>
                    <a:pt x="489" y="113"/>
                  </a:lnTo>
                  <a:lnTo>
                    <a:pt x="490" y="107"/>
                  </a:lnTo>
                  <a:lnTo>
                    <a:pt x="492" y="102"/>
                  </a:lnTo>
                  <a:lnTo>
                    <a:pt x="492" y="97"/>
                  </a:lnTo>
                  <a:lnTo>
                    <a:pt x="493" y="93"/>
                  </a:lnTo>
                  <a:lnTo>
                    <a:pt x="493" y="85"/>
                  </a:lnTo>
                  <a:lnTo>
                    <a:pt x="493" y="81"/>
                  </a:lnTo>
                  <a:lnTo>
                    <a:pt x="493" y="78"/>
                  </a:lnTo>
                  <a:lnTo>
                    <a:pt x="493" y="77"/>
                  </a:lnTo>
                  <a:lnTo>
                    <a:pt x="470" y="107"/>
                  </a:lnTo>
                  <a:lnTo>
                    <a:pt x="466" y="75"/>
                  </a:lnTo>
                  <a:lnTo>
                    <a:pt x="464" y="75"/>
                  </a:lnTo>
                  <a:lnTo>
                    <a:pt x="458" y="78"/>
                  </a:lnTo>
                  <a:lnTo>
                    <a:pt x="454" y="78"/>
                  </a:lnTo>
                  <a:lnTo>
                    <a:pt x="450" y="81"/>
                  </a:lnTo>
                  <a:lnTo>
                    <a:pt x="445" y="83"/>
                  </a:lnTo>
                  <a:lnTo>
                    <a:pt x="440" y="86"/>
                  </a:lnTo>
                  <a:lnTo>
                    <a:pt x="433" y="89"/>
                  </a:lnTo>
                  <a:lnTo>
                    <a:pt x="426" y="91"/>
                  </a:lnTo>
                  <a:lnTo>
                    <a:pt x="420" y="94"/>
                  </a:lnTo>
                  <a:lnTo>
                    <a:pt x="413" y="98"/>
                  </a:lnTo>
                  <a:lnTo>
                    <a:pt x="405" y="101"/>
                  </a:lnTo>
                  <a:lnTo>
                    <a:pt x="398" y="105"/>
                  </a:lnTo>
                  <a:lnTo>
                    <a:pt x="391" y="109"/>
                  </a:lnTo>
                  <a:lnTo>
                    <a:pt x="385" y="114"/>
                  </a:lnTo>
                  <a:lnTo>
                    <a:pt x="378" y="117"/>
                  </a:lnTo>
                  <a:lnTo>
                    <a:pt x="370" y="121"/>
                  </a:lnTo>
                  <a:lnTo>
                    <a:pt x="363" y="126"/>
                  </a:lnTo>
                  <a:lnTo>
                    <a:pt x="358" y="131"/>
                  </a:lnTo>
                  <a:lnTo>
                    <a:pt x="353" y="134"/>
                  </a:lnTo>
                  <a:lnTo>
                    <a:pt x="347" y="138"/>
                  </a:lnTo>
                  <a:lnTo>
                    <a:pt x="342" y="144"/>
                  </a:lnTo>
                  <a:lnTo>
                    <a:pt x="338" y="148"/>
                  </a:lnTo>
                  <a:lnTo>
                    <a:pt x="330" y="154"/>
                  </a:lnTo>
                  <a:lnTo>
                    <a:pt x="325" y="160"/>
                  </a:lnTo>
                  <a:lnTo>
                    <a:pt x="321" y="162"/>
                  </a:lnTo>
                  <a:lnTo>
                    <a:pt x="319" y="165"/>
                  </a:lnTo>
                  <a:lnTo>
                    <a:pt x="319" y="162"/>
                  </a:lnTo>
                  <a:lnTo>
                    <a:pt x="322" y="161"/>
                  </a:lnTo>
                  <a:lnTo>
                    <a:pt x="323" y="156"/>
                  </a:lnTo>
                  <a:lnTo>
                    <a:pt x="327" y="150"/>
                  </a:lnTo>
                  <a:lnTo>
                    <a:pt x="330" y="144"/>
                  </a:lnTo>
                  <a:lnTo>
                    <a:pt x="337" y="134"/>
                  </a:lnTo>
                  <a:lnTo>
                    <a:pt x="339" y="129"/>
                  </a:lnTo>
                  <a:lnTo>
                    <a:pt x="342" y="123"/>
                  </a:lnTo>
                  <a:lnTo>
                    <a:pt x="346" y="117"/>
                  </a:lnTo>
                  <a:lnTo>
                    <a:pt x="350" y="111"/>
                  </a:lnTo>
                  <a:lnTo>
                    <a:pt x="353" y="105"/>
                  </a:lnTo>
                  <a:lnTo>
                    <a:pt x="357" y="97"/>
                  </a:lnTo>
                  <a:lnTo>
                    <a:pt x="359" y="90"/>
                  </a:lnTo>
                  <a:lnTo>
                    <a:pt x="363" y="82"/>
                  </a:lnTo>
                  <a:lnTo>
                    <a:pt x="366" y="75"/>
                  </a:lnTo>
                  <a:lnTo>
                    <a:pt x="370" y="67"/>
                  </a:lnTo>
                  <a:lnTo>
                    <a:pt x="374" y="61"/>
                  </a:lnTo>
                  <a:lnTo>
                    <a:pt x="378" y="54"/>
                  </a:lnTo>
                  <a:lnTo>
                    <a:pt x="381" y="46"/>
                  </a:lnTo>
                  <a:lnTo>
                    <a:pt x="383" y="40"/>
                  </a:lnTo>
                  <a:lnTo>
                    <a:pt x="386" y="35"/>
                  </a:lnTo>
                  <a:lnTo>
                    <a:pt x="389" y="31"/>
                  </a:lnTo>
                  <a:lnTo>
                    <a:pt x="393" y="24"/>
                  </a:lnTo>
                  <a:lnTo>
                    <a:pt x="394" y="23"/>
                  </a:lnTo>
                  <a:lnTo>
                    <a:pt x="421" y="0"/>
                  </a:lnTo>
                  <a:lnTo>
                    <a:pt x="377" y="0"/>
                  </a:lnTo>
                  <a:lnTo>
                    <a:pt x="296" y="103"/>
                  </a:lnTo>
                  <a:lnTo>
                    <a:pt x="140" y="141"/>
                  </a:lnTo>
                  <a:lnTo>
                    <a:pt x="140" y="141"/>
                  </a:lnTo>
                  <a:lnTo>
                    <a:pt x="144" y="144"/>
                  </a:lnTo>
                  <a:lnTo>
                    <a:pt x="145" y="146"/>
                  </a:lnTo>
                  <a:lnTo>
                    <a:pt x="148" y="149"/>
                  </a:lnTo>
                  <a:lnTo>
                    <a:pt x="148" y="153"/>
                  </a:lnTo>
                  <a:lnTo>
                    <a:pt x="148" y="160"/>
                  </a:lnTo>
                  <a:lnTo>
                    <a:pt x="147" y="161"/>
                  </a:lnTo>
                  <a:lnTo>
                    <a:pt x="144" y="162"/>
                  </a:lnTo>
                  <a:lnTo>
                    <a:pt x="139" y="164"/>
                  </a:lnTo>
                  <a:lnTo>
                    <a:pt x="135" y="166"/>
                  </a:lnTo>
                  <a:lnTo>
                    <a:pt x="129" y="169"/>
                  </a:lnTo>
                  <a:lnTo>
                    <a:pt x="125" y="173"/>
                  </a:lnTo>
                  <a:lnTo>
                    <a:pt x="121" y="180"/>
                  </a:lnTo>
                  <a:lnTo>
                    <a:pt x="121" y="188"/>
                  </a:lnTo>
                  <a:lnTo>
                    <a:pt x="125" y="189"/>
                  </a:lnTo>
                  <a:lnTo>
                    <a:pt x="133" y="185"/>
                  </a:lnTo>
                  <a:lnTo>
                    <a:pt x="137" y="182"/>
                  </a:lnTo>
                  <a:lnTo>
                    <a:pt x="143" y="180"/>
                  </a:lnTo>
                  <a:lnTo>
                    <a:pt x="147" y="180"/>
                  </a:lnTo>
                  <a:lnTo>
                    <a:pt x="152" y="181"/>
                  </a:lnTo>
                  <a:lnTo>
                    <a:pt x="147" y="188"/>
                  </a:lnTo>
                  <a:lnTo>
                    <a:pt x="144" y="197"/>
                  </a:lnTo>
                  <a:lnTo>
                    <a:pt x="143" y="205"/>
                  </a:lnTo>
                  <a:lnTo>
                    <a:pt x="143" y="214"/>
                  </a:lnTo>
                  <a:lnTo>
                    <a:pt x="143" y="221"/>
                  </a:lnTo>
                  <a:lnTo>
                    <a:pt x="145" y="228"/>
                  </a:lnTo>
                  <a:lnTo>
                    <a:pt x="145" y="232"/>
                  </a:lnTo>
                  <a:lnTo>
                    <a:pt x="147" y="233"/>
                  </a:lnTo>
                  <a:lnTo>
                    <a:pt x="147" y="236"/>
                  </a:lnTo>
                  <a:lnTo>
                    <a:pt x="147" y="240"/>
                  </a:lnTo>
                  <a:lnTo>
                    <a:pt x="148" y="245"/>
                  </a:lnTo>
                  <a:lnTo>
                    <a:pt x="148" y="251"/>
                  </a:lnTo>
                  <a:lnTo>
                    <a:pt x="148" y="257"/>
                  </a:lnTo>
                  <a:lnTo>
                    <a:pt x="148" y="265"/>
                  </a:lnTo>
                  <a:lnTo>
                    <a:pt x="148" y="273"/>
                  </a:lnTo>
                  <a:lnTo>
                    <a:pt x="148" y="281"/>
                  </a:lnTo>
                  <a:lnTo>
                    <a:pt x="148" y="291"/>
                  </a:lnTo>
                  <a:lnTo>
                    <a:pt x="145" y="299"/>
                  </a:lnTo>
                  <a:lnTo>
                    <a:pt x="145" y="308"/>
                  </a:lnTo>
                  <a:lnTo>
                    <a:pt x="143" y="316"/>
                  </a:lnTo>
                  <a:lnTo>
                    <a:pt x="140" y="323"/>
                  </a:lnTo>
                  <a:lnTo>
                    <a:pt x="136" y="331"/>
                  </a:lnTo>
                  <a:lnTo>
                    <a:pt x="133" y="338"/>
                  </a:lnTo>
                  <a:lnTo>
                    <a:pt x="128" y="343"/>
                  </a:lnTo>
                  <a:lnTo>
                    <a:pt x="123" y="348"/>
                  </a:lnTo>
                  <a:lnTo>
                    <a:pt x="119" y="352"/>
                  </a:lnTo>
                  <a:lnTo>
                    <a:pt x="116" y="356"/>
                  </a:lnTo>
                  <a:lnTo>
                    <a:pt x="109" y="362"/>
                  </a:lnTo>
                  <a:lnTo>
                    <a:pt x="104" y="367"/>
                  </a:lnTo>
                  <a:lnTo>
                    <a:pt x="99" y="371"/>
                  </a:lnTo>
                  <a:lnTo>
                    <a:pt x="95" y="375"/>
                  </a:lnTo>
                  <a:lnTo>
                    <a:pt x="89" y="380"/>
                  </a:lnTo>
                  <a:lnTo>
                    <a:pt x="84" y="387"/>
                  </a:lnTo>
                  <a:lnTo>
                    <a:pt x="80" y="392"/>
                  </a:lnTo>
                  <a:lnTo>
                    <a:pt x="77" y="399"/>
                  </a:lnTo>
                  <a:lnTo>
                    <a:pt x="74" y="406"/>
                  </a:lnTo>
                  <a:lnTo>
                    <a:pt x="76" y="414"/>
                  </a:lnTo>
                  <a:lnTo>
                    <a:pt x="76" y="418"/>
                  </a:lnTo>
                  <a:lnTo>
                    <a:pt x="77" y="423"/>
                  </a:lnTo>
                  <a:lnTo>
                    <a:pt x="78" y="426"/>
                  </a:lnTo>
                  <a:lnTo>
                    <a:pt x="80" y="427"/>
                  </a:lnTo>
                  <a:lnTo>
                    <a:pt x="80" y="428"/>
                  </a:lnTo>
                  <a:lnTo>
                    <a:pt x="82" y="435"/>
                  </a:lnTo>
                  <a:lnTo>
                    <a:pt x="82" y="441"/>
                  </a:lnTo>
                  <a:lnTo>
                    <a:pt x="84" y="445"/>
                  </a:lnTo>
                  <a:lnTo>
                    <a:pt x="87" y="451"/>
                  </a:lnTo>
                  <a:lnTo>
                    <a:pt x="89" y="459"/>
                  </a:lnTo>
                  <a:lnTo>
                    <a:pt x="91" y="466"/>
                  </a:lnTo>
                  <a:lnTo>
                    <a:pt x="92" y="474"/>
                  </a:lnTo>
                  <a:lnTo>
                    <a:pt x="95" y="482"/>
                  </a:lnTo>
                  <a:lnTo>
                    <a:pt x="96" y="490"/>
                  </a:lnTo>
                  <a:lnTo>
                    <a:pt x="99" y="498"/>
                  </a:lnTo>
                  <a:lnTo>
                    <a:pt x="101" y="506"/>
                  </a:lnTo>
                  <a:lnTo>
                    <a:pt x="103" y="514"/>
                  </a:lnTo>
                  <a:lnTo>
                    <a:pt x="104" y="522"/>
                  </a:lnTo>
                  <a:lnTo>
                    <a:pt x="105" y="530"/>
                  </a:lnTo>
                  <a:lnTo>
                    <a:pt x="107" y="537"/>
                  </a:lnTo>
                  <a:lnTo>
                    <a:pt x="107" y="542"/>
                  </a:lnTo>
                  <a:lnTo>
                    <a:pt x="107" y="550"/>
                  </a:lnTo>
                  <a:lnTo>
                    <a:pt x="107" y="554"/>
                  </a:lnTo>
                  <a:lnTo>
                    <a:pt x="107" y="561"/>
                  </a:lnTo>
                  <a:lnTo>
                    <a:pt x="107" y="566"/>
                  </a:lnTo>
                  <a:lnTo>
                    <a:pt x="108" y="572"/>
                  </a:lnTo>
                  <a:lnTo>
                    <a:pt x="107" y="578"/>
                  </a:lnTo>
                  <a:lnTo>
                    <a:pt x="107" y="585"/>
                  </a:lnTo>
                  <a:lnTo>
                    <a:pt x="107" y="589"/>
                  </a:lnTo>
                  <a:lnTo>
                    <a:pt x="107" y="590"/>
                  </a:lnTo>
                  <a:lnTo>
                    <a:pt x="136" y="605"/>
                  </a:lnTo>
                  <a:lnTo>
                    <a:pt x="77" y="596"/>
                  </a:lnTo>
                  <a:lnTo>
                    <a:pt x="32" y="593"/>
                  </a:lnTo>
                  <a:lnTo>
                    <a:pt x="34" y="582"/>
                  </a:lnTo>
                  <a:lnTo>
                    <a:pt x="36" y="572"/>
                  </a:lnTo>
                  <a:lnTo>
                    <a:pt x="37" y="562"/>
                  </a:lnTo>
                  <a:lnTo>
                    <a:pt x="38" y="552"/>
                  </a:lnTo>
                  <a:lnTo>
                    <a:pt x="38" y="541"/>
                  </a:lnTo>
                  <a:lnTo>
                    <a:pt x="40" y="532"/>
                  </a:lnTo>
                  <a:lnTo>
                    <a:pt x="40" y="522"/>
                  </a:lnTo>
                  <a:lnTo>
                    <a:pt x="41" y="513"/>
                  </a:lnTo>
                  <a:lnTo>
                    <a:pt x="40" y="502"/>
                  </a:lnTo>
                  <a:lnTo>
                    <a:pt x="40" y="493"/>
                  </a:lnTo>
                  <a:lnTo>
                    <a:pt x="40" y="483"/>
                  </a:lnTo>
                  <a:lnTo>
                    <a:pt x="40" y="474"/>
                  </a:lnTo>
                  <a:lnTo>
                    <a:pt x="40" y="463"/>
                  </a:lnTo>
                  <a:lnTo>
                    <a:pt x="40" y="454"/>
                  </a:lnTo>
                  <a:lnTo>
                    <a:pt x="40" y="443"/>
                  </a:lnTo>
                  <a:lnTo>
                    <a:pt x="41" y="434"/>
                  </a:lnTo>
                  <a:lnTo>
                    <a:pt x="16" y="593"/>
                  </a:lnTo>
                  <a:lnTo>
                    <a:pt x="8" y="598"/>
                  </a:lnTo>
                  <a:lnTo>
                    <a:pt x="0" y="618"/>
                  </a:lnTo>
                  <a:lnTo>
                    <a:pt x="88" y="647"/>
                  </a:lnTo>
                  <a:lnTo>
                    <a:pt x="88" y="647"/>
                  </a:lnTo>
                  <a:close/>
                </a:path>
              </a:pathLst>
            </a:custGeom>
            <a:solidFill>
              <a:srgbClr val="8A8AA8"/>
            </a:solidFill>
            <a:ln w="9525">
              <a:noFill/>
              <a:round/>
              <a:headEnd/>
              <a:tailEnd/>
            </a:ln>
          </p:spPr>
          <p:txBody>
            <a:bodyPr/>
            <a:lstStyle/>
            <a:p>
              <a:endParaRPr lang="en-IN"/>
            </a:p>
          </p:txBody>
        </p:sp>
        <p:sp>
          <p:nvSpPr>
            <p:cNvPr id="68664" name="Freeform 56"/>
            <p:cNvSpPr>
              <a:spLocks/>
            </p:cNvSpPr>
            <p:nvPr/>
          </p:nvSpPr>
          <p:spPr bwMode="auto">
            <a:xfrm>
              <a:off x="3151" y="3322"/>
              <a:ext cx="74" cy="141"/>
            </a:xfrm>
            <a:custGeom>
              <a:avLst/>
              <a:gdLst/>
              <a:ahLst/>
              <a:cxnLst>
                <a:cxn ang="0">
                  <a:pos x="122" y="1"/>
                </a:cxn>
                <a:cxn ang="0">
                  <a:pos x="123" y="9"/>
                </a:cxn>
                <a:cxn ang="0">
                  <a:pos x="123" y="19"/>
                </a:cxn>
                <a:cxn ang="0">
                  <a:pos x="123" y="31"/>
                </a:cxn>
                <a:cxn ang="0">
                  <a:pos x="122" y="46"/>
                </a:cxn>
                <a:cxn ang="0">
                  <a:pos x="119" y="62"/>
                </a:cxn>
                <a:cxn ang="0">
                  <a:pos x="115" y="80"/>
                </a:cxn>
                <a:cxn ang="0">
                  <a:pos x="109" y="100"/>
                </a:cxn>
                <a:cxn ang="0">
                  <a:pos x="99" y="120"/>
                </a:cxn>
                <a:cxn ang="0">
                  <a:pos x="90" y="141"/>
                </a:cxn>
                <a:cxn ang="0">
                  <a:pos x="79" y="161"/>
                </a:cxn>
                <a:cxn ang="0">
                  <a:pos x="70" y="178"/>
                </a:cxn>
                <a:cxn ang="0">
                  <a:pos x="59" y="193"/>
                </a:cxn>
                <a:cxn ang="0">
                  <a:pos x="54" y="203"/>
                </a:cxn>
                <a:cxn ang="0">
                  <a:pos x="50" y="209"/>
                </a:cxn>
                <a:cxn ang="0">
                  <a:pos x="102" y="240"/>
                </a:cxn>
                <a:cxn ang="0">
                  <a:pos x="31" y="236"/>
                </a:cxn>
                <a:cxn ang="0">
                  <a:pos x="0" y="264"/>
                </a:cxn>
                <a:cxn ang="0">
                  <a:pos x="6" y="272"/>
                </a:cxn>
                <a:cxn ang="0">
                  <a:pos x="15" y="276"/>
                </a:cxn>
                <a:cxn ang="0">
                  <a:pos x="24" y="278"/>
                </a:cxn>
                <a:cxn ang="0">
                  <a:pos x="38" y="280"/>
                </a:cxn>
                <a:cxn ang="0">
                  <a:pos x="54" y="280"/>
                </a:cxn>
                <a:cxn ang="0">
                  <a:pos x="71" y="280"/>
                </a:cxn>
                <a:cxn ang="0">
                  <a:pos x="88" y="278"/>
                </a:cxn>
                <a:cxn ang="0">
                  <a:pos x="106" y="278"/>
                </a:cxn>
                <a:cxn ang="0">
                  <a:pos x="121" y="277"/>
                </a:cxn>
                <a:cxn ang="0">
                  <a:pos x="131" y="276"/>
                </a:cxn>
                <a:cxn ang="0">
                  <a:pos x="138" y="276"/>
                </a:cxn>
                <a:cxn ang="0">
                  <a:pos x="149" y="246"/>
                </a:cxn>
                <a:cxn ang="0">
                  <a:pos x="137" y="223"/>
                </a:cxn>
                <a:cxn ang="0">
                  <a:pos x="135" y="211"/>
                </a:cxn>
                <a:cxn ang="0">
                  <a:pos x="135" y="201"/>
                </a:cxn>
                <a:cxn ang="0">
                  <a:pos x="135" y="186"/>
                </a:cxn>
                <a:cxn ang="0">
                  <a:pos x="135" y="171"/>
                </a:cxn>
                <a:cxn ang="0">
                  <a:pos x="135" y="157"/>
                </a:cxn>
                <a:cxn ang="0">
                  <a:pos x="137" y="142"/>
                </a:cxn>
                <a:cxn ang="0">
                  <a:pos x="138" y="128"/>
                </a:cxn>
                <a:cxn ang="0">
                  <a:pos x="138" y="118"/>
                </a:cxn>
                <a:cxn ang="0">
                  <a:pos x="141" y="103"/>
                </a:cxn>
                <a:cxn ang="0">
                  <a:pos x="143" y="86"/>
                </a:cxn>
                <a:cxn ang="0">
                  <a:pos x="143" y="70"/>
                </a:cxn>
                <a:cxn ang="0">
                  <a:pos x="141" y="55"/>
                </a:cxn>
                <a:cxn ang="0">
                  <a:pos x="138" y="46"/>
                </a:cxn>
                <a:cxn ang="0">
                  <a:pos x="135" y="35"/>
                </a:cxn>
                <a:cxn ang="0">
                  <a:pos x="131" y="25"/>
                </a:cxn>
                <a:cxn ang="0">
                  <a:pos x="126" y="12"/>
                </a:cxn>
                <a:cxn ang="0">
                  <a:pos x="122" y="1"/>
                </a:cxn>
                <a:cxn ang="0">
                  <a:pos x="122" y="0"/>
                </a:cxn>
              </a:cxnLst>
              <a:rect l="0" t="0" r="r" b="b"/>
              <a:pathLst>
                <a:path w="149" h="281">
                  <a:moveTo>
                    <a:pt x="122" y="0"/>
                  </a:moveTo>
                  <a:lnTo>
                    <a:pt x="122" y="1"/>
                  </a:lnTo>
                  <a:lnTo>
                    <a:pt x="123" y="5"/>
                  </a:lnTo>
                  <a:lnTo>
                    <a:pt x="123" y="9"/>
                  </a:lnTo>
                  <a:lnTo>
                    <a:pt x="123" y="15"/>
                  </a:lnTo>
                  <a:lnTo>
                    <a:pt x="123" y="19"/>
                  </a:lnTo>
                  <a:lnTo>
                    <a:pt x="123" y="25"/>
                  </a:lnTo>
                  <a:lnTo>
                    <a:pt x="123" y="31"/>
                  </a:lnTo>
                  <a:lnTo>
                    <a:pt x="123" y="39"/>
                  </a:lnTo>
                  <a:lnTo>
                    <a:pt x="122" y="46"/>
                  </a:lnTo>
                  <a:lnTo>
                    <a:pt x="122" y="55"/>
                  </a:lnTo>
                  <a:lnTo>
                    <a:pt x="119" y="62"/>
                  </a:lnTo>
                  <a:lnTo>
                    <a:pt x="118" y="71"/>
                  </a:lnTo>
                  <a:lnTo>
                    <a:pt x="115" y="80"/>
                  </a:lnTo>
                  <a:lnTo>
                    <a:pt x="113" y="91"/>
                  </a:lnTo>
                  <a:lnTo>
                    <a:pt x="109" y="100"/>
                  </a:lnTo>
                  <a:lnTo>
                    <a:pt x="105" y="110"/>
                  </a:lnTo>
                  <a:lnTo>
                    <a:pt x="99" y="120"/>
                  </a:lnTo>
                  <a:lnTo>
                    <a:pt x="95" y="131"/>
                  </a:lnTo>
                  <a:lnTo>
                    <a:pt x="90" y="141"/>
                  </a:lnTo>
                  <a:lnTo>
                    <a:pt x="84" y="151"/>
                  </a:lnTo>
                  <a:lnTo>
                    <a:pt x="79" y="161"/>
                  </a:lnTo>
                  <a:lnTo>
                    <a:pt x="75" y="170"/>
                  </a:lnTo>
                  <a:lnTo>
                    <a:pt x="70" y="178"/>
                  </a:lnTo>
                  <a:lnTo>
                    <a:pt x="64" y="186"/>
                  </a:lnTo>
                  <a:lnTo>
                    <a:pt x="59" y="193"/>
                  </a:lnTo>
                  <a:lnTo>
                    <a:pt x="56" y="198"/>
                  </a:lnTo>
                  <a:lnTo>
                    <a:pt x="54" y="203"/>
                  </a:lnTo>
                  <a:lnTo>
                    <a:pt x="51" y="207"/>
                  </a:lnTo>
                  <a:lnTo>
                    <a:pt x="50" y="209"/>
                  </a:lnTo>
                  <a:lnTo>
                    <a:pt x="50" y="210"/>
                  </a:lnTo>
                  <a:lnTo>
                    <a:pt x="102" y="240"/>
                  </a:lnTo>
                  <a:lnTo>
                    <a:pt x="36" y="221"/>
                  </a:lnTo>
                  <a:lnTo>
                    <a:pt x="31" y="236"/>
                  </a:lnTo>
                  <a:lnTo>
                    <a:pt x="2" y="262"/>
                  </a:lnTo>
                  <a:lnTo>
                    <a:pt x="0" y="264"/>
                  </a:lnTo>
                  <a:lnTo>
                    <a:pt x="3" y="269"/>
                  </a:lnTo>
                  <a:lnTo>
                    <a:pt x="6" y="272"/>
                  </a:lnTo>
                  <a:lnTo>
                    <a:pt x="12" y="276"/>
                  </a:lnTo>
                  <a:lnTo>
                    <a:pt x="15" y="276"/>
                  </a:lnTo>
                  <a:lnTo>
                    <a:pt x="19" y="277"/>
                  </a:lnTo>
                  <a:lnTo>
                    <a:pt x="24" y="278"/>
                  </a:lnTo>
                  <a:lnTo>
                    <a:pt x="31" y="280"/>
                  </a:lnTo>
                  <a:lnTo>
                    <a:pt x="38" y="280"/>
                  </a:lnTo>
                  <a:lnTo>
                    <a:pt x="46" y="280"/>
                  </a:lnTo>
                  <a:lnTo>
                    <a:pt x="54" y="280"/>
                  </a:lnTo>
                  <a:lnTo>
                    <a:pt x="63" y="281"/>
                  </a:lnTo>
                  <a:lnTo>
                    <a:pt x="71" y="280"/>
                  </a:lnTo>
                  <a:lnTo>
                    <a:pt x="80" y="280"/>
                  </a:lnTo>
                  <a:lnTo>
                    <a:pt x="88" y="278"/>
                  </a:lnTo>
                  <a:lnTo>
                    <a:pt x="98" y="278"/>
                  </a:lnTo>
                  <a:lnTo>
                    <a:pt x="106" y="278"/>
                  </a:lnTo>
                  <a:lnTo>
                    <a:pt x="114" y="277"/>
                  </a:lnTo>
                  <a:lnTo>
                    <a:pt x="121" y="277"/>
                  </a:lnTo>
                  <a:lnTo>
                    <a:pt x="127" y="277"/>
                  </a:lnTo>
                  <a:lnTo>
                    <a:pt x="131" y="276"/>
                  </a:lnTo>
                  <a:lnTo>
                    <a:pt x="135" y="276"/>
                  </a:lnTo>
                  <a:lnTo>
                    <a:pt x="138" y="276"/>
                  </a:lnTo>
                  <a:lnTo>
                    <a:pt x="139" y="276"/>
                  </a:lnTo>
                  <a:lnTo>
                    <a:pt x="149" y="246"/>
                  </a:lnTo>
                  <a:lnTo>
                    <a:pt x="138" y="226"/>
                  </a:lnTo>
                  <a:lnTo>
                    <a:pt x="137" y="223"/>
                  </a:lnTo>
                  <a:lnTo>
                    <a:pt x="137" y="217"/>
                  </a:lnTo>
                  <a:lnTo>
                    <a:pt x="135" y="211"/>
                  </a:lnTo>
                  <a:lnTo>
                    <a:pt x="135" y="206"/>
                  </a:lnTo>
                  <a:lnTo>
                    <a:pt x="135" y="201"/>
                  </a:lnTo>
                  <a:lnTo>
                    <a:pt x="135" y="194"/>
                  </a:lnTo>
                  <a:lnTo>
                    <a:pt x="135" y="186"/>
                  </a:lnTo>
                  <a:lnTo>
                    <a:pt x="135" y="179"/>
                  </a:lnTo>
                  <a:lnTo>
                    <a:pt x="135" y="171"/>
                  </a:lnTo>
                  <a:lnTo>
                    <a:pt x="135" y="165"/>
                  </a:lnTo>
                  <a:lnTo>
                    <a:pt x="135" y="157"/>
                  </a:lnTo>
                  <a:lnTo>
                    <a:pt x="135" y="150"/>
                  </a:lnTo>
                  <a:lnTo>
                    <a:pt x="137" y="142"/>
                  </a:lnTo>
                  <a:lnTo>
                    <a:pt x="138" y="137"/>
                  </a:lnTo>
                  <a:lnTo>
                    <a:pt x="138" y="128"/>
                  </a:lnTo>
                  <a:lnTo>
                    <a:pt x="138" y="123"/>
                  </a:lnTo>
                  <a:lnTo>
                    <a:pt x="138" y="118"/>
                  </a:lnTo>
                  <a:lnTo>
                    <a:pt x="139" y="112"/>
                  </a:lnTo>
                  <a:lnTo>
                    <a:pt x="141" y="103"/>
                  </a:lnTo>
                  <a:lnTo>
                    <a:pt x="142" y="94"/>
                  </a:lnTo>
                  <a:lnTo>
                    <a:pt x="143" y="86"/>
                  </a:lnTo>
                  <a:lnTo>
                    <a:pt x="143" y="78"/>
                  </a:lnTo>
                  <a:lnTo>
                    <a:pt x="143" y="70"/>
                  </a:lnTo>
                  <a:lnTo>
                    <a:pt x="143" y="60"/>
                  </a:lnTo>
                  <a:lnTo>
                    <a:pt x="141" y="55"/>
                  </a:lnTo>
                  <a:lnTo>
                    <a:pt x="139" y="50"/>
                  </a:lnTo>
                  <a:lnTo>
                    <a:pt x="138" y="46"/>
                  </a:lnTo>
                  <a:lnTo>
                    <a:pt x="137" y="40"/>
                  </a:lnTo>
                  <a:lnTo>
                    <a:pt x="135" y="35"/>
                  </a:lnTo>
                  <a:lnTo>
                    <a:pt x="134" y="29"/>
                  </a:lnTo>
                  <a:lnTo>
                    <a:pt x="131" y="25"/>
                  </a:lnTo>
                  <a:lnTo>
                    <a:pt x="130" y="20"/>
                  </a:lnTo>
                  <a:lnTo>
                    <a:pt x="126" y="12"/>
                  </a:lnTo>
                  <a:lnTo>
                    <a:pt x="123" y="5"/>
                  </a:lnTo>
                  <a:lnTo>
                    <a:pt x="122" y="1"/>
                  </a:lnTo>
                  <a:lnTo>
                    <a:pt x="122" y="0"/>
                  </a:lnTo>
                  <a:lnTo>
                    <a:pt x="122" y="0"/>
                  </a:lnTo>
                  <a:close/>
                </a:path>
              </a:pathLst>
            </a:custGeom>
            <a:solidFill>
              <a:srgbClr val="8A8AA8"/>
            </a:solidFill>
            <a:ln w="9525">
              <a:noFill/>
              <a:round/>
              <a:headEnd/>
              <a:tailEnd/>
            </a:ln>
          </p:spPr>
          <p:txBody>
            <a:bodyPr/>
            <a:lstStyle/>
            <a:p>
              <a:endParaRPr lang="en-IN"/>
            </a:p>
          </p:txBody>
        </p:sp>
        <p:sp>
          <p:nvSpPr>
            <p:cNvPr id="68665" name="Freeform 57"/>
            <p:cNvSpPr>
              <a:spLocks/>
            </p:cNvSpPr>
            <p:nvPr/>
          </p:nvSpPr>
          <p:spPr bwMode="auto">
            <a:xfrm>
              <a:off x="2860" y="3190"/>
              <a:ext cx="347" cy="258"/>
            </a:xfrm>
            <a:custGeom>
              <a:avLst/>
              <a:gdLst/>
              <a:ahLst/>
              <a:cxnLst>
                <a:cxn ang="0">
                  <a:pos x="651" y="0"/>
                </a:cxn>
                <a:cxn ang="0">
                  <a:pos x="576" y="45"/>
                </a:cxn>
                <a:cxn ang="0">
                  <a:pos x="567" y="46"/>
                </a:cxn>
                <a:cxn ang="0">
                  <a:pos x="547" y="47"/>
                </a:cxn>
                <a:cxn ang="0">
                  <a:pos x="523" y="53"/>
                </a:cxn>
                <a:cxn ang="0">
                  <a:pos x="491" y="61"/>
                </a:cxn>
                <a:cxn ang="0">
                  <a:pos x="460" y="73"/>
                </a:cxn>
                <a:cxn ang="0">
                  <a:pos x="428" y="86"/>
                </a:cxn>
                <a:cxn ang="0">
                  <a:pos x="397" y="102"/>
                </a:cxn>
                <a:cxn ang="0">
                  <a:pos x="373" y="116"/>
                </a:cxn>
                <a:cxn ang="0">
                  <a:pos x="356" y="128"/>
                </a:cxn>
                <a:cxn ang="0">
                  <a:pos x="231" y="233"/>
                </a:cxn>
                <a:cxn ang="0">
                  <a:pos x="226" y="233"/>
                </a:cxn>
                <a:cxn ang="0">
                  <a:pos x="207" y="247"/>
                </a:cxn>
                <a:cxn ang="0">
                  <a:pos x="190" y="263"/>
                </a:cxn>
                <a:cxn ang="0">
                  <a:pos x="167" y="288"/>
                </a:cxn>
                <a:cxn ang="0">
                  <a:pos x="140" y="319"/>
                </a:cxn>
                <a:cxn ang="0">
                  <a:pos x="115" y="352"/>
                </a:cxn>
                <a:cxn ang="0">
                  <a:pos x="91" y="379"/>
                </a:cxn>
                <a:cxn ang="0">
                  <a:pos x="77" y="399"/>
                </a:cxn>
                <a:cxn ang="0">
                  <a:pos x="52" y="411"/>
                </a:cxn>
                <a:cxn ang="0">
                  <a:pos x="92" y="516"/>
                </a:cxn>
                <a:cxn ang="0">
                  <a:pos x="150" y="462"/>
                </a:cxn>
                <a:cxn ang="0">
                  <a:pos x="273" y="398"/>
                </a:cxn>
                <a:cxn ang="0">
                  <a:pos x="290" y="397"/>
                </a:cxn>
                <a:cxn ang="0">
                  <a:pos x="309" y="397"/>
                </a:cxn>
                <a:cxn ang="0">
                  <a:pos x="333" y="397"/>
                </a:cxn>
                <a:cxn ang="0">
                  <a:pos x="356" y="395"/>
                </a:cxn>
                <a:cxn ang="0">
                  <a:pos x="378" y="394"/>
                </a:cxn>
                <a:cxn ang="0">
                  <a:pos x="397" y="394"/>
                </a:cxn>
                <a:cxn ang="0">
                  <a:pos x="416" y="391"/>
                </a:cxn>
                <a:cxn ang="0">
                  <a:pos x="430" y="387"/>
                </a:cxn>
                <a:cxn ang="0">
                  <a:pos x="446" y="379"/>
                </a:cxn>
                <a:cxn ang="0">
                  <a:pos x="461" y="367"/>
                </a:cxn>
                <a:cxn ang="0">
                  <a:pos x="475" y="350"/>
                </a:cxn>
                <a:cxn ang="0">
                  <a:pos x="489" y="332"/>
                </a:cxn>
                <a:cxn ang="0">
                  <a:pos x="503" y="314"/>
                </a:cxn>
                <a:cxn ang="0">
                  <a:pos x="517" y="293"/>
                </a:cxn>
                <a:cxn ang="0">
                  <a:pos x="531" y="280"/>
                </a:cxn>
                <a:cxn ang="0">
                  <a:pos x="552" y="259"/>
                </a:cxn>
                <a:cxn ang="0">
                  <a:pos x="568" y="253"/>
                </a:cxn>
                <a:cxn ang="0">
                  <a:pos x="571" y="251"/>
                </a:cxn>
                <a:cxn ang="0">
                  <a:pos x="568" y="245"/>
                </a:cxn>
                <a:cxn ang="0">
                  <a:pos x="560" y="231"/>
                </a:cxn>
                <a:cxn ang="0">
                  <a:pos x="553" y="212"/>
                </a:cxn>
                <a:cxn ang="0">
                  <a:pos x="547" y="197"/>
                </a:cxn>
                <a:cxn ang="0">
                  <a:pos x="557" y="185"/>
                </a:cxn>
                <a:cxn ang="0">
                  <a:pos x="575" y="170"/>
                </a:cxn>
                <a:cxn ang="0">
                  <a:pos x="590" y="158"/>
                </a:cxn>
                <a:cxn ang="0">
                  <a:pos x="604" y="148"/>
                </a:cxn>
                <a:cxn ang="0">
                  <a:pos x="624" y="126"/>
                </a:cxn>
                <a:cxn ang="0">
                  <a:pos x="636" y="114"/>
                </a:cxn>
                <a:cxn ang="0">
                  <a:pos x="690" y="63"/>
                </a:cxn>
              </a:cxnLst>
              <a:rect l="0" t="0" r="r" b="b"/>
              <a:pathLst>
                <a:path w="693" h="516">
                  <a:moveTo>
                    <a:pt x="690" y="63"/>
                  </a:moveTo>
                  <a:lnTo>
                    <a:pt x="693" y="4"/>
                  </a:lnTo>
                  <a:lnTo>
                    <a:pt x="651" y="0"/>
                  </a:lnTo>
                  <a:lnTo>
                    <a:pt x="586" y="18"/>
                  </a:lnTo>
                  <a:lnTo>
                    <a:pt x="578" y="45"/>
                  </a:lnTo>
                  <a:lnTo>
                    <a:pt x="576" y="45"/>
                  </a:lnTo>
                  <a:lnTo>
                    <a:pt x="575" y="45"/>
                  </a:lnTo>
                  <a:lnTo>
                    <a:pt x="571" y="45"/>
                  </a:lnTo>
                  <a:lnTo>
                    <a:pt x="567" y="46"/>
                  </a:lnTo>
                  <a:lnTo>
                    <a:pt x="560" y="46"/>
                  </a:lnTo>
                  <a:lnTo>
                    <a:pt x="555" y="46"/>
                  </a:lnTo>
                  <a:lnTo>
                    <a:pt x="547" y="47"/>
                  </a:lnTo>
                  <a:lnTo>
                    <a:pt x="540" y="50"/>
                  </a:lnTo>
                  <a:lnTo>
                    <a:pt x="531" y="51"/>
                  </a:lnTo>
                  <a:lnTo>
                    <a:pt x="523" y="53"/>
                  </a:lnTo>
                  <a:lnTo>
                    <a:pt x="512" y="55"/>
                  </a:lnTo>
                  <a:lnTo>
                    <a:pt x="503" y="58"/>
                  </a:lnTo>
                  <a:lnTo>
                    <a:pt x="491" y="61"/>
                  </a:lnTo>
                  <a:lnTo>
                    <a:pt x="481" y="65"/>
                  </a:lnTo>
                  <a:lnTo>
                    <a:pt x="471" y="69"/>
                  </a:lnTo>
                  <a:lnTo>
                    <a:pt x="460" y="73"/>
                  </a:lnTo>
                  <a:lnTo>
                    <a:pt x="449" y="77"/>
                  </a:lnTo>
                  <a:lnTo>
                    <a:pt x="437" y="82"/>
                  </a:lnTo>
                  <a:lnTo>
                    <a:pt x="428" y="86"/>
                  </a:lnTo>
                  <a:lnTo>
                    <a:pt x="417" y="91"/>
                  </a:lnTo>
                  <a:lnTo>
                    <a:pt x="406" y="97"/>
                  </a:lnTo>
                  <a:lnTo>
                    <a:pt x="397" y="102"/>
                  </a:lnTo>
                  <a:lnTo>
                    <a:pt x="389" y="108"/>
                  </a:lnTo>
                  <a:lnTo>
                    <a:pt x="381" y="112"/>
                  </a:lnTo>
                  <a:lnTo>
                    <a:pt x="373" y="116"/>
                  </a:lnTo>
                  <a:lnTo>
                    <a:pt x="366" y="120"/>
                  </a:lnTo>
                  <a:lnTo>
                    <a:pt x="360" y="124"/>
                  </a:lnTo>
                  <a:lnTo>
                    <a:pt x="356" y="128"/>
                  </a:lnTo>
                  <a:lnTo>
                    <a:pt x="348" y="132"/>
                  </a:lnTo>
                  <a:lnTo>
                    <a:pt x="346" y="134"/>
                  </a:lnTo>
                  <a:lnTo>
                    <a:pt x="231" y="233"/>
                  </a:lnTo>
                  <a:lnTo>
                    <a:pt x="231" y="233"/>
                  </a:lnTo>
                  <a:lnTo>
                    <a:pt x="228" y="233"/>
                  </a:lnTo>
                  <a:lnTo>
                    <a:pt x="226" y="233"/>
                  </a:lnTo>
                  <a:lnTo>
                    <a:pt x="222" y="236"/>
                  </a:lnTo>
                  <a:lnTo>
                    <a:pt x="215" y="240"/>
                  </a:lnTo>
                  <a:lnTo>
                    <a:pt x="207" y="247"/>
                  </a:lnTo>
                  <a:lnTo>
                    <a:pt x="202" y="251"/>
                  </a:lnTo>
                  <a:lnTo>
                    <a:pt x="198" y="256"/>
                  </a:lnTo>
                  <a:lnTo>
                    <a:pt x="190" y="263"/>
                  </a:lnTo>
                  <a:lnTo>
                    <a:pt x="184" y="271"/>
                  </a:lnTo>
                  <a:lnTo>
                    <a:pt x="175" y="279"/>
                  </a:lnTo>
                  <a:lnTo>
                    <a:pt x="167" y="288"/>
                  </a:lnTo>
                  <a:lnTo>
                    <a:pt x="159" y="298"/>
                  </a:lnTo>
                  <a:lnTo>
                    <a:pt x="150" y="310"/>
                  </a:lnTo>
                  <a:lnTo>
                    <a:pt x="140" y="319"/>
                  </a:lnTo>
                  <a:lnTo>
                    <a:pt x="132" y="331"/>
                  </a:lnTo>
                  <a:lnTo>
                    <a:pt x="123" y="342"/>
                  </a:lnTo>
                  <a:lnTo>
                    <a:pt x="115" y="352"/>
                  </a:lnTo>
                  <a:lnTo>
                    <a:pt x="105" y="362"/>
                  </a:lnTo>
                  <a:lnTo>
                    <a:pt x="97" y="372"/>
                  </a:lnTo>
                  <a:lnTo>
                    <a:pt x="91" y="379"/>
                  </a:lnTo>
                  <a:lnTo>
                    <a:pt x="85" y="388"/>
                  </a:lnTo>
                  <a:lnTo>
                    <a:pt x="81" y="394"/>
                  </a:lnTo>
                  <a:lnTo>
                    <a:pt x="77" y="399"/>
                  </a:lnTo>
                  <a:lnTo>
                    <a:pt x="75" y="402"/>
                  </a:lnTo>
                  <a:lnTo>
                    <a:pt x="75" y="403"/>
                  </a:lnTo>
                  <a:lnTo>
                    <a:pt x="52" y="411"/>
                  </a:lnTo>
                  <a:lnTo>
                    <a:pt x="0" y="483"/>
                  </a:lnTo>
                  <a:lnTo>
                    <a:pt x="40" y="500"/>
                  </a:lnTo>
                  <a:lnTo>
                    <a:pt x="92" y="516"/>
                  </a:lnTo>
                  <a:lnTo>
                    <a:pt x="125" y="500"/>
                  </a:lnTo>
                  <a:lnTo>
                    <a:pt x="150" y="478"/>
                  </a:lnTo>
                  <a:lnTo>
                    <a:pt x="150" y="462"/>
                  </a:lnTo>
                  <a:lnTo>
                    <a:pt x="224" y="414"/>
                  </a:lnTo>
                  <a:lnTo>
                    <a:pt x="270" y="399"/>
                  </a:lnTo>
                  <a:lnTo>
                    <a:pt x="273" y="398"/>
                  </a:lnTo>
                  <a:lnTo>
                    <a:pt x="279" y="398"/>
                  </a:lnTo>
                  <a:lnTo>
                    <a:pt x="283" y="397"/>
                  </a:lnTo>
                  <a:lnTo>
                    <a:pt x="290" y="397"/>
                  </a:lnTo>
                  <a:lnTo>
                    <a:pt x="294" y="397"/>
                  </a:lnTo>
                  <a:lnTo>
                    <a:pt x="302" y="397"/>
                  </a:lnTo>
                  <a:lnTo>
                    <a:pt x="309" y="397"/>
                  </a:lnTo>
                  <a:lnTo>
                    <a:pt x="317" y="397"/>
                  </a:lnTo>
                  <a:lnTo>
                    <a:pt x="325" y="397"/>
                  </a:lnTo>
                  <a:lnTo>
                    <a:pt x="333" y="397"/>
                  </a:lnTo>
                  <a:lnTo>
                    <a:pt x="341" y="395"/>
                  </a:lnTo>
                  <a:lnTo>
                    <a:pt x="348" y="395"/>
                  </a:lnTo>
                  <a:lnTo>
                    <a:pt x="356" y="395"/>
                  </a:lnTo>
                  <a:lnTo>
                    <a:pt x="365" y="395"/>
                  </a:lnTo>
                  <a:lnTo>
                    <a:pt x="372" y="394"/>
                  </a:lnTo>
                  <a:lnTo>
                    <a:pt x="378" y="394"/>
                  </a:lnTo>
                  <a:lnTo>
                    <a:pt x="384" y="394"/>
                  </a:lnTo>
                  <a:lnTo>
                    <a:pt x="392" y="394"/>
                  </a:lnTo>
                  <a:lnTo>
                    <a:pt x="397" y="394"/>
                  </a:lnTo>
                  <a:lnTo>
                    <a:pt x="404" y="394"/>
                  </a:lnTo>
                  <a:lnTo>
                    <a:pt x="409" y="392"/>
                  </a:lnTo>
                  <a:lnTo>
                    <a:pt x="416" y="391"/>
                  </a:lnTo>
                  <a:lnTo>
                    <a:pt x="420" y="390"/>
                  </a:lnTo>
                  <a:lnTo>
                    <a:pt x="425" y="388"/>
                  </a:lnTo>
                  <a:lnTo>
                    <a:pt x="430" y="387"/>
                  </a:lnTo>
                  <a:lnTo>
                    <a:pt x="436" y="384"/>
                  </a:lnTo>
                  <a:lnTo>
                    <a:pt x="441" y="382"/>
                  </a:lnTo>
                  <a:lnTo>
                    <a:pt x="446" y="379"/>
                  </a:lnTo>
                  <a:lnTo>
                    <a:pt x="452" y="375"/>
                  </a:lnTo>
                  <a:lnTo>
                    <a:pt x="457" y="372"/>
                  </a:lnTo>
                  <a:lnTo>
                    <a:pt x="461" y="367"/>
                  </a:lnTo>
                  <a:lnTo>
                    <a:pt x="465" y="362"/>
                  </a:lnTo>
                  <a:lnTo>
                    <a:pt x="469" y="355"/>
                  </a:lnTo>
                  <a:lnTo>
                    <a:pt x="475" y="350"/>
                  </a:lnTo>
                  <a:lnTo>
                    <a:pt x="479" y="344"/>
                  </a:lnTo>
                  <a:lnTo>
                    <a:pt x="484" y="338"/>
                  </a:lnTo>
                  <a:lnTo>
                    <a:pt x="489" y="332"/>
                  </a:lnTo>
                  <a:lnTo>
                    <a:pt x="495" y="326"/>
                  </a:lnTo>
                  <a:lnTo>
                    <a:pt x="499" y="319"/>
                  </a:lnTo>
                  <a:lnTo>
                    <a:pt x="503" y="314"/>
                  </a:lnTo>
                  <a:lnTo>
                    <a:pt x="508" y="307"/>
                  </a:lnTo>
                  <a:lnTo>
                    <a:pt x="512" y="300"/>
                  </a:lnTo>
                  <a:lnTo>
                    <a:pt x="517" y="293"/>
                  </a:lnTo>
                  <a:lnTo>
                    <a:pt x="521" y="289"/>
                  </a:lnTo>
                  <a:lnTo>
                    <a:pt x="525" y="284"/>
                  </a:lnTo>
                  <a:lnTo>
                    <a:pt x="531" y="280"/>
                  </a:lnTo>
                  <a:lnTo>
                    <a:pt x="539" y="271"/>
                  </a:lnTo>
                  <a:lnTo>
                    <a:pt x="547" y="265"/>
                  </a:lnTo>
                  <a:lnTo>
                    <a:pt x="552" y="259"/>
                  </a:lnTo>
                  <a:lnTo>
                    <a:pt x="559" y="256"/>
                  </a:lnTo>
                  <a:lnTo>
                    <a:pt x="563" y="253"/>
                  </a:lnTo>
                  <a:lnTo>
                    <a:pt x="568" y="253"/>
                  </a:lnTo>
                  <a:lnTo>
                    <a:pt x="570" y="252"/>
                  </a:lnTo>
                  <a:lnTo>
                    <a:pt x="571" y="252"/>
                  </a:lnTo>
                  <a:lnTo>
                    <a:pt x="571" y="251"/>
                  </a:lnTo>
                  <a:lnTo>
                    <a:pt x="571" y="249"/>
                  </a:lnTo>
                  <a:lnTo>
                    <a:pt x="568" y="247"/>
                  </a:lnTo>
                  <a:lnTo>
                    <a:pt x="568" y="245"/>
                  </a:lnTo>
                  <a:lnTo>
                    <a:pt x="566" y="241"/>
                  </a:lnTo>
                  <a:lnTo>
                    <a:pt x="564" y="237"/>
                  </a:lnTo>
                  <a:lnTo>
                    <a:pt x="560" y="231"/>
                  </a:lnTo>
                  <a:lnTo>
                    <a:pt x="559" y="224"/>
                  </a:lnTo>
                  <a:lnTo>
                    <a:pt x="556" y="217"/>
                  </a:lnTo>
                  <a:lnTo>
                    <a:pt x="553" y="212"/>
                  </a:lnTo>
                  <a:lnTo>
                    <a:pt x="549" y="204"/>
                  </a:lnTo>
                  <a:lnTo>
                    <a:pt x="548" y="200"/>
                  </a:lnTo>
                  <a:lnTo>
                    <a:pt x="547" y="197"/>
                  </a:lnTo>
                  <a:lnTo>
                    <a:pt x="547" y="194"/>
                  </a:lnTo>
                  <a:lnTo>
                    <a:pt x="551" y="192"/>
                  </a:lnTo>
                  <a:lnTo>
                    <a:pt x="557" y="185"/>
                  </a:lnTo>
                  <a:lnTo>
                    <a:pt x="566" y="180"/>
                  </a:lnTo>
                  <a:lnTo>
                    <a:pt x="571" y="174"/>
                  </a:lnTo>
                  <a:lnTo>
                    <a:pt x="575" y="170"/>
                  </a:lnTo>
                  <a:lnTo>
                    <a:pt x="580" y="166"/>
                  </a:lnTo>
                  <a:lnTo>
                    <a:pt x="586" y="162"/>
                  </a:lnTo>
                  <a:lnTo>
                    <a:pt x="590" y="158"/>
                  </a:lnTo>
                  <a:lnTo>
                    <a:pt x="595" y="156"/>
                  </a:lnTo>
                  <a:lnTo>
                    <a:pt x="599" y="150"/>
                  </a:lnTo>
                  <a:lnTo>
                    <a:pt x="604" y="148"/>
                  </a:lnTo>
                  <a:lnTo>
                    <a:pt x="611" y="138"/>
                  </a:lnTo>
                  <a:lnTo>
                    <a:pt x="619" y="132"/>
                  </a:lnTo>
                  <a:lnTo>
                    <a:pt x="624" y="126"/>
                  </a:lnTo>
                  <a:lnTo>
                    <a:pt x="628" y="122"/>
                  </a:lnTo>
                  <a:lnTo>
                    <a:pt x="634" y="116"/>
                  </a:lnTo>
                  <a:lnTo>
                    <a:pt x="636" y="114"/>
                  </a:lnTo>
                  <a:lnTo>
                    <a:pt x="655" y="117"/>
                  </a:lnTo>
                  <a:lnTo>
                    <a:pt x="690" y="114"/>
                  </a:lnTo>
                  <a:lnTo>
                    <a:pt x="690" y="63"/>
                  </a:lnTo>
                  <a:lnTo>
                    <a:pt x="690" y="63"/>
                  </a:lnTo>
                  <a:close/>
                </a:path>
              </a:pathLst>
            </a:custGeom>
            <a:solidFill>
              <a:srgbClr val="E6FFE6"/>
            </a:solidFill>
            <a:ln w="9525">
              <a:noFill/>
              <a:round/>
              <a:headEnd/>
              <a:tailEnd/>
            </a:ln>
          </p:spPr>
          <p:txBody>
            <a:bodyPr/>
            <a:lstStyle/>
            <a:p>
              <a:endParaRPr lang="en-IN"/>
            </a:p>
          </p:txBody>
        </p:sp>
        <p:sp>
          <p:nvSpPr>
            <p:cNvPr id="68666" name="Freeform 58"/>
            <p:cNvSpPr>
              <a:spLocks/>
            </p:cNvSpPr>
            <p:nvPr/>
          </p:nvSpPr>
          <p:spPr bwMode="auto">
            <a:xfrm>
              <a:off x="2865" y="3206"/>
              <a:ext cx="346" cy="246"/>
            </a:xfrm>
            <a:custGeom>
              <a:avLst/>
              <a:gdLst/>
              <a:ahLst/>
              <a:cxnLst>
                <a:cxn ang="0">
                  <a:pos x="82" y="463"/>
                </a:cxn>
                <a:cxn ang="0">
                  <a:pos x="62" y="420"/>
                </a:cxn>
                <a:cxn ang="0">
                  <a:pos x="92" y="432"/>
                </a:cxn>
                <a:cxn ang="0">
                  <a:pos x="100" y="422"/>
                </a:cxn>
                <a:cxn ang="0">
                  <a:pos x="135" y="380"/>
                </a:cxn>
                <a:cxn ang="0">
                  <a:pos x="171" y="364"/>
                </a:cxn>
                <a:cxn ang="0">
                  <a:pos x="159" y="351"/>
                </a:cxn>
                <a:cxn ang="0">
                  <a:pos x="143" y="339"/>
                </a:cxn>
                <a:cxn ang="0">
                  <a:pos x="195" y="321"/>
                </a:cxn>
                <a:cxn ang="0">
                  <a:pos x="232" y="309"/>
                </a:cxn>
                <a:cxn ang="0">
                  <a:pos x="276" y="292"/>
                </a:cxn>
                <a:cxn ang="0">
                  <a:pos x="246" y="261"/>
                </a:cxn>
                <a:cxn ang="0">
                  <a:pos x="282" y="237"/>
                </a:cxn>
                <a:cxn ang="0">
                  <a:pos x="352" y="261"/>
                </a:cxn>
                <a:cxn ang="0">
                  <a:pos x="368" y="228"/>
                </a:cxn>
                <a:cxn ang="0">
                  <a:pos x="372" y="182"/>
                </a:cxn>
                <a:cxn ang="0">
                  <a:pos x="368" y="137"/>
                </a:cxn>
                <a:cxn ang="0">
                  <a:pos x="376" y="122"/>
                </a:cxn>
                <a:cxn ang="0">
                  <a:pos x="412" y="149"/>
                </a:cxn>
                <a:cxn ang="0">
                  <a:pos x="409" y="114"/>
                </a:cxn>
                <a:cxn ang="0">
                  <a:pos x="395" y="87"/>
                </a:cxn>
                <a:cxn ang="0">
                  <a:pos x="428" y="79"/>
                </a:cxn>
                <a:cxn ang="0">
                  <a:pos x="463" y="75"/>
                </a:cxn>
                <a:cxn ang="0">
                  <a:pos x="499" y="110"/>
                </a:cxn>
                <a:cxn ang="0">
                  <a:pos x="524" y="137"/>
                </a:cxn>
                <a:cxn ang="0">
                  <a:pos x="554" y="107"/>
                </a:cxn>
                <a:cxn ang="0">
                  <a:pos x="566" y="63"/>
                </a:cxn>
                <a:cxn ang="0">
                  <a:pos x="586" y="56"/>
                </a:cxn>
                <a:cxn ang="0">
                  <a:pos x="610" y="52"/>
                </a:cxn>
                <a:cxn ang="0">
                  <a:pos x="615" y="19"/>
                </a:cxn>
                <a:cxn ang="0">
                  <a:pos x="637" y="48"/>
                </a:cxn>
                <a:cxn ang="0">
                  <a:pos x="673" y="23"/>
                </a:cxn>
                <a:cxn ang="0">
                  <a:pos x="684" y="36"/>
                </a:cxn>
                <a:cxn ang="0">
                  <a:pos x="627" y="97"/>
                </a:cxn>
                <a:cxn ang="0">
                  <a:pos x="590" y="129"/>
                </a:cxn>
                <a:cxn ang="0">
                  <a:pos x="551" y="163"/>
                </a:cxn>
                <a:cxn ang="0">
                  <a:pos x="557" y="185"/>
                </a:cxn>
                <a:cxn ang="0">
                  <a:pos x="562" y="220"/>
                </a:cxn>
                <a:cxn ang="0">
                  <a:pos x="526" y="250"/>
                </a:cxn>
                <a:cxn ang="0">
                  <a:pos x="499" y="295"/>
                </a:cxn>
                <a:cxn ang="0">
                  <a:pos x="458" y="343"/>
                </a:cxn>
                <a:cxn ang="0">
                  <a:pos x="408" y="368"/>
                </a:cxn>
                <a:cxn ang="0">
                  <a:pos x="371" y="372"/>
                </a:cxn>
                <a:cxn ang="0">
                  <a:pos x="329" y="371"/>
                </a:cxn>
                <a:cxn ang="0">
                  <a:pos x="293" y="366"/>
                </a:cxn>
                <a:cxn ang="0">
                  <a:pos x="305" y="363"/>
                </a:cxn>
                <a:cxn ang="0">
                  <a:pos x="334" y="335"/>
                </a:cxn>
                <a:cxn ang="0">
                  <a:pos x="300" y="348"/>
                </a:cxn>
                <a:cxn ang="0">
                  <a:pos x="265" y="363"/>
                </a:cxn>
                <a:cxn ang="0">
                  <a:pos x="225" y="391"/>
                </a:cxn>
                <a:cxn ang="0">
                  <a:pos x="183" y="414"/>
                </a:cxn>
                <a:cxn ang="0">
                  <a:pos x="153" y="434"/>
                </a:cxn>
                <a:cxn ang="0">
                  <a:pos x="138" y="467"/>
                </a:cxn>
                <a:cxn ang="0">
                  <a:pos x="95" y="489"/>
                </a:cxn>
                <a:cxn ang="0">
                  <a:pos x="67" y="487"/>
                </a:cxn>
                <a:cxn ang="0">
                  <a:pos x="16" y="467"/>
                </a:cxn>
              </a:cxnLst>
              <a:rect l="0" t="0" r="r" b="b"/>
              <a:pathLst>
                <a:path w="693" h="493">
                  <a:moveTo>
                    <a:pt x="0" y="459"/>
                  </a:moveTo>
                  <a:lnTo>
                    <a:pt x="72" y="474"/>
                  </a:lnTo>
                  <a:lnTo>
                    <a:pt x="74" y="473"/>
                  </a:lnTo>
                  <a:lnTo>
                    <a:pt x="78" y="471"/>
                  </a:lnTo>
                  <a:lnTo>
                    <a:pt x="79" y="469"/>
                  </a:lnTo>
                  <a:lnTo>
                    <a:pt x="80" y="467"/>
                  </a:lnTo>
                  <a:lnTo>
                    <a:pt x="82" y="463"/>
                  </a:lnTo>
                  <a:lnTo>
                    <a:pt x="82" y="459"/>
                  </a:lnTo>
                  <a:lnTo>
                    <a:pt x="79" y="452"/>
                  </a:lnTo>
                  <a:lnTo>
                    <a:pt x="75" y="446"/>
                  </a:lnTo>
                  <a:lnTo>
                    <a:pt x="71" y="439"/>
                  </a:lnTo>
                  <a:lnTo>
                    <a:pt x="68" y="432"/>
                  </a:lnTo>
                  <a:lnTo>
                    <a:pt x="64" y="424"/>
                  </a:lnTo>
                  <a:lnTo>
                    <a:pt x="62" y="420"/>
                  </a:lnTo>
                  <a:lnTo>
                    <a:pt x="62" y="416"/>
                  </a:lnTo>
                  <a:lnTo>
                    <a:pt x="64" y="415"/>
                  </a:lnTo>
                  <a:lnTo>
                    <a:pt x="67" y="415"/>
                  </a:lnTo>
                  <a:lnTo>
                    <a:pt x="72" y="419"/>
                  </a:lnTo>
                  <a:lnTo>
                    <a:pt x="78" y="423"/>
                  </a:lnTo>
                  <a:lnTo>
                    <a:pt x="86" y="428"/>
                  </a:lnTo>
                  <a:lnTo>
                    <a:pt x="92" y="432"/>
                  </a:lnTo>
                  <a:lnTo>
                    <a:pt x="99" y="436"/>
                  </a:lnTo>
                  <a:lnTo>
                    <a:pt x="103" y="439"/>
                  </a:lnTo>
                  <a:lnTo>
                    <a:pt x="108" y="440"/>
                  </a:lnTo>
                  <a:lnTo>
                    <a:pt x="108" y="436"/>
                  </a:lnTo>
                  <a:lnTo>
                    <a:pt x="107" y="432"/>
                  </a:lnTo>
                  <a:lnTo>
                    <a:pt x="103" y="426"/>
                  </a:lnTo>
                  <a:lnTo>
                    <a:pt x="100" y="422"/>
                  </a:lnTo>
                  <a:lnTo>
                    <a:pt x="96" y="414"/>
                  </a:lnTo>
                  <a:lnTo>
                    <a:pt x="94" y="410"/>
                  </a:lnTo>
                  <a:lnTo>
                    <a:pt x="91" y="406"/>
                  </a:lnTo>
                  <a:lnTo>
                    <a:pt x="91" y="404"/>
                  </a:lnTo>
                  <a:lnTo>
                    <a:pt x="127" y="384"/>
                  </a:lnTo>
                  <a:lnTo>
                    <a:pt x="129" y="383"/>
                  </a:lnTo>
                  <a:lnTo>
                    <a:pt x="135" y="380"/>
                  </a:lnTo>
                  <a:lnTo>
                    <a:pt x="141" y="378"/>
                  </a:lnTo>
                  <a:lnTo>
                    <a:pt x="145" y="376"/>
                  </a:lnTo>
                  <a:lnTo>
                    <a:pt x="150" y="374"/>
                  </a:lnTo>
                  <a:lnTo>
                    <a:pt x="157" y="372"/>
                  </a:lnTo>
                  <a:lnTo>
                    <a:pt x="162" y="370"/>
                  </a:lnTo>
                  <a:lnTo>
                    <a:pt x="166" y="367"/>
                  </a:lnTo>
                  <a:lnTo>
                    <a:pt x="171" y="364"/>
                  </a:lnTo>
                  <a:lnTo>
                    <a:pt x="177" y="361"/>
                  </a:lnTo>
                  <a:lnTo>
                    <a:pt x="182" y="357"/>
                  </a:lnTo>
                  <a:lnTo>
                    <a:pt x="183" y="355"/>
                  </a:lnTo>
                  <a:lnTo>
                    <a:pt x="181" y="352"/>
                  </a:lnTo>
                  <a:lnTo>
                    <a:pt x="175" y="351"/>
                  </a:lnTo>
                  <a:lnTo>
                    <a:pt x="167" y="351"/>
                  </a:lnTo>
                  <a:lnTo>
                    <a:pt x="159" y="351"/>
                  </a:lnTo>
                  <a:lnTo>
                    <a:pt x="151" y="349"/>
                  </a:lnTo>
                  <a:lnTo>
                    <a:pt x="145" y="348"/>
                  </a:lnTo>
                  <a:lnTo>
                    <a:pt x="139" y="347"/>
                  </a:lnTo>
                  <a:lnTo>
                    <a:pt x="137" y="345"/>
                  </a:lnTo>
                  <a:lnTo>
                    <a:pt x="137" y="343"/>
                  </a:lnTo>
                  <a:lnTo>
                    <a:pt x="139" y="341"/>
                  </a:lnTo>
                  <a:lnTo>
                    <a:pt x="143" y="339"/>
                  </a:lnTo>
                  <a:lnTo>
                    <a:pt x="151" y="336"/>
                  </a:lnTo>
                  <a:lnTo>
                    <a:pt x="158" y="332"/>
                  </a:lnTo>
                  <a:lnTo>
                    <a:pt x="166" y="329"/>
                  </a:lnTo>
                  <a:lnTo>
                    <a:pt x="175" y="327"/>
                  </a:lnTo>
                  <a:lnTo>
                    <a:pt x="183" y="325"/>
                  </a:lnTo>
                  <a:lnTo>
                    <a:pt x="189" y="323"/>
                  </a:lnTo>
                  <a:lnTo>
                    <a:pt x="195" y="321"/>
                  </a:lnTo>
                  <a:lnTo>
                    <a:pt x="199" y="319"/>
                  </a:lnTo>
                  <a:lnTo>
                    <a:pt x="203" y="319"/>
                  </a:lnTo>
                  <a:lnTo>
                    <a:pt x="207" y="317"/>
                  </a:lnTo>
                  <a:lnTo>
                    <a:pt x="213" y="316"/>
                  </a:lnTo>
                  <a:lnTo>
                    <a:pt x="218" y="315"/>
                  </a:lnTo>
                  <a:lnTo>
                    <a:pt x="225" y="312"/>
                  </a:lnTo>
                  <a:lnTo>
                    <a:pt x="232" y="309"/>
                  </a:lnTo>
                  <a:lnTo>
                    <a:pt x="240" y="305"/>
                  </a:lnTo>
                  <a:lnTo>
                    <a:pt x="249" y="303"/>
                  </a:lnTo>
                  <a:lnTo>
                    <a:pt x="257" y="300"/>
                  </a:lnTo>
                  <a:lnTo>
                    <a:pt x="264" y="296"/>
                  </a:lnTo>
                  <a:lnTo>
                    <a:pt x="270" y="293"/>
                  </a:lnTo>
                  <a:lnTo>
                    <a:pt x="274" y="292"/>
                  </a:lnTo>
                  <a:lnTo>
                    <a:pt x="276" y="292"/>
                  </a:lnTo>
                  <a:lnTo>
                    <a:pt x="274" y="291"/>
                  </a:lnTo>
                  <a:lnTo>
                    <a:pt x="270" y="288"/>
                  </a:lnTo>
                  <a:lnTo>
                    <a:pt x="265" y="283"/>
                  </a:lnTo>
                  <a:lnTo>
                    <a:pt x="260" y="279"/>
                  </a:lnTo>
                  <a:lnTo>
                    <a:pt x="253" y="273"/>
                  </a:lnTo>
                  <a:lnTo>
                    <a:pt x="249" y="268"/>
                  </a:lnTo>
                  <a:lnTo>
                    <a:pt x="246" y="261"/>
                  </a:lnTo>
                  <a:lnTo>
                    <a:pt x="246" y="256"/>
                  </a:lnTo>
                  <a:lnTo>
                    <a:pt x="249" y="250"/>
                  </a:lnTo>
                  <a:lnTo>
                    <a:pt x="254" y="246"/>
                  </a:lnTo>
                  <a:lnTo>
                    <a:pt x="261" y="242"/>
                  </a:lnTo>
                  <a:lnTo>
                    <a:pt x="269" y="241"/>
                  </a:lnTo>
                  <a:lnTo>
                    <a:pt x="276" y="238"/>
                  </a:lnTo>
                  <a:lnTo>
                    <a:pt x="282" y="237"/>
                  </a:lnTo>
                  <a:lnTo>
                    <a:pt x="288" y="237"/>
                  </a:lnTo>
                  <a:lnTo>
                    <a:pt x="290" y="237"/>
                  </a:lnTo>
                  <a:lnTo>
                    <a:pt x="302" y="303"/>
                  </a:lnTo>
                  <a:lnTo>
                    <a:pt x="332" y="276"/>
                  </a:lnTo>
                  <a:lnTo>
                    <a:pt x="321" y="258"/>
                  </a:lnTo>
                  <a:lnTo>
                    <a:pt x="352" y="262"/>
                  </a:lnTo>
                  <a:lnTo>
                    <a:pt x="352" y="261"/>
                  </a:lnTo>
                  <a:lnTo>
                    <a:pt x="355" y="258"/>
                  </a:lnTo>
                  <a:lnTo>
                    <a:pt x="357" y="253"/>
                  </a:lnTo>
                  <a:lnTo>
                    <a:pt x="360" y="246"/>
                  </a:lnTo>
                  <a:lnTo>
                    <a:pt x="363" y="241"/>
                  </a:lnTo>
                  <a:lnTo>
                    <a:pt x="364" y="237"/>
                  </a:lnTo>
                  <a:lnTo>
                    <a:pt x="365" y="232"/>
                  </a:lnTo>
                  <a:lnTo>
                    <a:pt x="368" y="228"/>
                  </a:lnTo>
                  <a:lnTo>
                    <a:pt x="368" y="222"/>
                  </a:lnTo>
                  <a:lnTo>
                    <a:pt x="371" y="217"/>
                  </a:lnTo>
                  <a:lnTo>
                    <a:pt x="371" y="210"/>
                  </a:lnTo>
                  <a:lnTo>
                    <a:pt x="372" y="205"/>
                  </a:lnTo>
                  <a:lnTo>
                    <a:pt x="372" y="197"/>
                  </a:lnTo>
                  <a:lnTo>
                    <a:pt x="372" y="190"/>
                  </a:lnTo>
                  <a:lnTo>
                    <a:pt x="372" y="182"/>
                  </a:lnTo>
                  <a:lnTo>
                    <a:pt x="372" y="176"/>
                  </a:lnTo>
                  <a:lnTo>
                    <a:pt x="372" y="169"/>
                  </a:lnTo>
                  <a:lnTo>
                    <a:pt x="371" y="161"/>
                  </a:lnTo>
                  <a:lnTo>
                    <a:pt x="371" y="154"/>
                  </a:lnTo>
                  <a:lnTo>
                    <a:pt x="371" y="149"/>
                  </a:lnTo>
                  <a:lnTo>
                    <a:pt x="368" y="142"/>
                  </a:lnTo>
                  <a:lnTo>
                    <a:pt x="368" y="137"/>
                  </a:lnTo>
                  <a:lnTo>
                    <a:pt x="367" y="131"/>
                  </a:lnTo>
                  <a:lnTo>
                    <a:pt x="367" y="129"/>
                  </a:lnTo>
                  <a:lnTo>
                    <a:pt x="365" y="123"/>
                  </a:lnTo>
                  <a:lnTo>
                    <a:pt x="365" y="122"/>
                  </a:lnTo>
                  <a:lnTo>
                    <a:pt x="368" y="122"/>
                  </a:lnTo>
                  <a:lnTo>
                    <a:pt x="373" y="122"/>
                  </a:lnTo>
                  <a:lnTo>
                    <a:pt x="376" y="122"/>
                  </a:lnTo>
                  <a:lnTo>
                    <a:pt x="381" y="123"/>
                  </a:lnTo>
                  <a:lnTo>
                    <a:pt x="385" y="125"/>
                  </a:lnTo>
                  <a:lnTo>
                    <a:pt x="391" y="127"/>
                  </a:lnTo>
                  <a:lnTo>
                    <a:pt x="399" y="133"/>
                  </a:lnTo>
                  <a:lnTo>
                    <a:pt x="405" y="139"/>
                  </a:lnTo>
                  <a:lnTo>
                    <a:pt x="409" y="145"/>
                  </a:lnTo>
                  <a:lnTo>
                    <a:pt x="412" y="149"/>
                  </a:lnTo>
                  <a:lnTo>
                    <a:pt x="413" y="145"/>
                  </a:lnTo>
                  <a:lnTo>
                    <a:pt x="415" y="139"/>
                  </a:lnTo>
                  <a:lnTo>
                    <a:pt x="415" y="134"/>
                  </a:lnTo>
                  <a:lnTo>
                    <a:pt x="415" y="130"/>
                  </a:lnTo>
                  <a:lnTo>
                    <a:pt x="413" y="125"/>
                  </a:lnTo>
                  <a:lnTo>
                    <a:pt x="412" y="119"/>
                  </a:lnTo>
                  <a:lnTo>
                    <a:pt x="409" y="114"/>
                  </a:lnTo>
                  <a:lnTo>
                    <a:pt x="404" y="109"/>
                  </a:lnTo>
                  <a:lnTo>
                    <a:pt x="400" y="103"/>
                  </a:lnTo>
                  <a:lnTo>
                    <a:pt x="396" y="101"/>
                  </a:lnTo>
                  <a:lnTo>
                    <a:pt x="388" y="93"/>
                  </a:lnTo>
                  <a:lnTo>
                    <a:pt x="385" y="91"/>
                  </a:lnTo>
                  <a:lnTo>
                    <a:pt x="387" y="90"/>
                  </a:lnTo>
                  <a:lnTo>
                    <a:pt x="395" y="87"/>
                  </a:lnTo>
                  <a:lnTo>
                    <a:pt x="400" y="86"/>
                  </a:lnTo>
                  <a:lnTo>
                    <a:pt x="407" y="83"/>
                  </a:lnTo>
                  <a:lnTo>
                    <a:pt x="411" y="83"/>
                  </a:lnTo>
                  <a:lnTo>
                    <a:pt x="415" y="82"/>
                  </a:lnTo>
                  <a:lnTo>
                    <a:pt x="419" y="81"/>
                  </a:lnTo>
                  <a:lnTo>
                    <a:pt x="424" y="81"/>
                  </a:lnTo>
                  <a:lnTo>
                    <a:pt x="428" y="79"/>
                  </a:lnTo>
                  <a:lnTo>
                    <a:pt x="433" y="78"/>
                  </a:lnTo>
                  <a:lnTo>
                    <a:pt x="437" y="77"/>
                  </a:lnTo>
                  <a:lnTo>
                    <a:pt x="443" y="77"/>
                  </a:lnTo>
                  <a:lnTo>
                    <a:pt x="448" y="75"/>
                  </a:lnTo>
                  <a:lnTo>
                    <a:pt x="452" y="75"/>
                  </a:lnTo>
                  <a:lnTo>
                    <a:pt x="458" y="75"/>
                  </a:lnTo>
                  <a:lnTo>
                    <a:pt x="463" y="75"/>
                  </a:lnTo>
                  <a:lnTo>
                    <a:pt x="472" y="75"/>
                  </a:lnTo>
                  <a:lnTo>
                    <a:pt x="480" y="78"/>
                  </a:lnTo>
                  <a:lnTo>
                    <a:pt x="487" y="81"/>
                  </a:lnTo>
                  <a:lnTo>
                    <a:pt x="494" y="89"/>
                  </a:lnTo>
                  <a:lnTo>
                    <a:pt x="496" y="94"/>
                  </a:lnTo>
                  <a:lnTo>
                    <a:pt x="499" y="102"/>
                  </a:lnTo>
                  <a:lnTo>
                    <a:pt x="499" y="110"/>
                  </a:lnTo>
                  <a:lnTo>
                    <a:pt x="502" y="119"/>
                  </a:lnTo>
                  <a:lnTo>
                    <a:pt x="502" y="127"/>
                  </a:lnTo>
                  <a:lnTo>
                    <a:pt x="503" y="134"/>
                  </a:lnTo>
                  <a:lnTo>
                    <a:pt x="506" y="139"/>
                  </a:lnTo>
                  <a:lnTo>
                    <a:pt x="511" y="142"/>
                  </a:lnTo>
                  <a:lnTo>
                    <a:pt x="515" y="141"/>
                  </a:lnTo>
                  <a:lnTo>
                    <a:pt x="524" y="137"/>
                  </a:lnTo>
                  <a:lnTo>
                    <a:pt x="527" y="133"/>
                  </a:lnTo>
                  <a:lnTo>
                    <a:pt x="532" y="130"/>
                  </a:lnTo>
                  <a:lnTo>
                    <a:pt x="538" y="126"/>
                  </a:lnTo>
                  <a:lnTo>
                    <a:pt x="542" y="122"/>
                  </a:lnTo>
                  <a:lnTo>
                    <a:pt x="546" y="118"/>
                  </a:lnTo>
                  <a:lnTo>
                    <a:pt x="550" y="113"/>
                  </a:lnTo>
                  <a:lnTo>
                    <a:pt x="554" y="107"/>
                  </a:lnTo>
                  <a:lnTo>
                    <a:pt x="559" y="103"/>
                  </a:lnTo>
                  <a:lnTo>
                    <a:pt x="565" y="94"/>
                  </a:lnTo>
                  <a:lnTo>
                    <a:pt x="569" y="86"/>
                  </a:lnTo>
                  <a:lnTo>
                    <a:pt x="570" y="78"/>
                  </a:lnTo>
                  <a:lnTo>
                    <a:pt x="570" y="73"/>
                  </a:lnTo>
                  <a:lnTo>
                    <a:pt x="569" y="66"/>
                  </a:lnTo>
                  <a:lnTo>
                    <a:pt x="566" y="63"/>
                  </a:lnTo>
                  <a:lnTo>
                    <a:pt x="561" y="59"/>
                  </a:lnTo>
                  <a:lnTo>
                    <a:pt x="559" y="58"/>
                  </a:lnTo>
                  <a:lnTo>
                    <a:pt x="563" y="56"/>
                  </a:lnTo>
                  <a:lnTo>
                    <a:pt x="571" y="58"/>
                  </a:lnTo>
                  <a:lnTo>
                    <a:pt x="577" y="58"/>
                  </a:lnTo>
                  <a:lnTo>
                    <a:pt x="582" y="58"/>
                  </a:lnTo>
                  <a:lnTo>
                    <a:pt x="586" y="56"/>
                  </a:lnTo>
                  <a:lnTo>
                    <a:pt x="590" y="56"/>
                  </a:lnTo>
                  <a:lnTo>
                    <a:pt x="591" y="50"/>
                  </a:lnTo>
                  <a:lnTo>
                    <a:pt x="590" y="43"/>
                  </a:lnTo>
                  <a:lnTo>
                    <a:pt x="589" y="36"/>
                  </a:lnTo>
                  <a:lnTo>
                    <a:pt x="587" y="35"/>
                  </a:lnTo>
                  <a:lnTo>
                    <a:pt x="610" y="54"/>
                  </a:lnTo>
                  <a:lnTo>
                    <a:pt x="610" y="52"/>
                  </a:lnTo>
                  <a:lnTo>
                    <a:pt x="610" y="48"/>
                  </a:lnTo>
                  <a:lnTo>
                    <a:pt x="610" y="43"/>
                  </a:lnTo>
                  <a:lnTo>
                    <a:pt x="610" y="38"/>
                  </a:lnTo>
                  <a:lnTo>
                    <a:pt x="610" y="30"/>
                  </a:lnTo>
                  <a:lnTo>
                    <a:pt x="611" y="24"/>
                  </a:lnTo>
                  <a:lnTo>
                    <a:pt x="613" y="20"/>
                  </a:lnTo>
                  <a:lnTo>
                    <a:pt x="615" y="19"/>
                  </a:lnTo>
                  <a:lnTo>
                    <a:pt x="617" y="19"/>
                  </a:lnTo>
                  <a:lnTo>
                    <a:pt x="619" y="22"/>
                  </a:lnTo>
                  <a:lnTo>
                    <a:pt x="622" y="27"/>
                  </a:lnTo>
                  <a:lnTo>
                    <a:pt x="627" y="34"/>
                  </a:lnTo>
                  <a:lnTo>
                    <a:pt x="629" y="39"/>
                  </a:lnTo>
                  <a:lnTo>
                    <a:pt x="633" y="44"/>
                  </a:lnTo>
                  <a:lnTo>
                    <a:pt x="637" y="48"/>
                  </a:lnTo>
                  <a:lnTo>
                    <a:pt x="639" y="51"/>
                  </a:lnTo>
                  <a:lnTo>
                    <a:pt x="646" y="50"/>
                  </a:lnTo>
                  <a:lnTo>
                    <a:pt x="653" y="47"/>
                  </a:lnTo>
                  <a:lnTo>
                    <a:pt x="661" y="42"/>
                  </a:lnTo>
                  <a:lnTo>
                    <a:pt x="668" y="35"/>
                  </a:lnTo>
                  <a:lnTo>
                    <a:pt x="670" y="28"/>
                  </a:lnTo>
                  <a:lnTo>
                    <a:pt x="673" y="23"/>
                  </a:lnTo>
                  <a:lnTo>
                    <a:pt x="676" y="18"/>
                  </a:lnTo>
                  <a:lnTo>
                    <a:pt x="678" y="12"/>
                  </a:lnTo>
                  <a:lnTo>
                    <a:pt x="678" y="7"/>
                  </a:lnTo>
                  <a:lnTo>
                    <a:pt x="681" y="3"/>
                  </a:lnTo>
                  <a:lnTo>
                    <a:pt x="681" y="0"/>
                  </a:lnTo>
                  <a:lnTo>
                    <a:pt x="682" y="0"/>
                  </a:lnTo>
                  <a:lnTo>
                    <a:pt x="684" y="36"/>
                  </a:lnTo>
                  <a:lnTo>
                    <a:pt x="693" y="66"/>
                  </a:lnTo>
                  <a:lnTo>
                    <a:pt x="688" y="85"/>
                  </a:lnTo>
                  <a:lnTo>
                    <a:pt x="670" y="89"/>
                  </a:lnTo>
                  <a:lnTo>
                    <a:pt x="655" y="97"/>
                  </a:lnTo>
                  <a:lnTo>
                    <a:pt x="633" y="91"/>
                  </a:lnTo>
                  <a:lnTo>
                    <a:pt x="631" y="93"/>
                  </a:lnTo>
                  <a:lnTo>
                    <a:pt x="627" y="97"/>
                  </a:lnTo>
                  <a:lnTo>
                    <a:pt x="623" y="99"/>
                  </a:lnTo>
                  <a:lnTo>
                    <a:pt x="619" y="105"/>
                  </a:lnTo>
                  <a:lnTo>
                    <a:pt x="613" y="110"/>
                  </a:lnTo>
                  <a:lnTo>
                    <a:pt x="606" y="118"/>
                  </a:lnTo>
                  <a:lnTo>
                    <a:pt x="601" y="121"/>
                  </a:lnTo>
                  <a:lnTo>
                    <a:pt x="595" y="125"/>
                  </a:lnTo>
                  <a:lnTo>
                    <a:pt x="590" y="129"/>
                  </a:lnTo>
                  <a:lnTo>
                    <a:pt x="586" y="134"/>
                  </a:lnTo>
                  <a:lnTo>
                    <a:pt x="581" y="137"/>
                  </a:lnTo>
                  <a:lnTo>
                    <a:pt x="577" y="142"/>
                  </a:lnTo>
                  <a:lnTo>
                    <a:pt x="571" y="146"/>
                  </a:lnTo>
                  <a:lnTo>
                    <a:pt x="566" y="150"/>
                  </a:lnTo>
                  <a:lnTo>
                    <a:pt x="558" y="157"/>
                  </a:lnTo>
                  <a:lnTo>
                    <a:pt x="551" y="163"/>
                  </a:lnTo>
                  <a:lnTo>
                    <a:pt x="547" y="167"/>
                  </a:lnTo>
                  <a:lnTo>
                    <a:pt x="546" y="169"/>
                  </a:lnTo>
                  <a:lnTo>
                    <a:pt x="550" y="172"/>
                  </a:lnTo>
                  <a:lnTo>
                    <a:pt x="550" y="173"/>
                  </a:lnTo>
                  <a:lnTo>
                    <a:pt x="553" y="177"/>
                  </a:lnTo>
                  <a:lnTo>
                    <a:pt x="554" y="181"/>
                  </a:lnTo>
                  <a:lnTo>
                    <a:pt x="557" y="185"/>
                  </a:lnTo>
                  <a:lnTo>
                    <a:pt x="558" y="190"/>
                  </a:lnTo>
                  <a:lnTo>
                    <a:pt x="559" y="197"/>
                  </a:lnTo>
                  <a:lnTo>
                    <a:pt x="559" y="202"/>
                  </a:lnTo>
                  <a:lnTo>
                    <a:pt x="561" y="208"/>
                  </a:lnTo>
                  <a:lnTo>
                    <a:pt x="561" y="212"/>
                  </a:lnTo>
                  <a:lnTo>
                    <a:pt x="562" y="217"/>
                  </a:lnTo>
                  <a:lnTo>
                    <a:pt x="562" y="220"/>
                  </a:lnTo>
                  <a:lnTo>
                    <a:pt x="562" y="221"/>
                  </a:lnTo>
                  <a:lnTo>
                    <a:pt x="542" y="234"/>
                  </a:lnTo>
                  <a:lnTo>
                    <a:pt x="540" y="236"/>
                  </a:lnTo>
                  <a:lnTo>
                    <a:pt x="535" y="240"/>
                  </a:lnTo>
                  <a:lnTo>
                    <a:pt x="532" y="242"/>
                  </a:lnTo>
                  <a:lnTo>
                    <a:pt x="530" y="246"/>
                  </a:lnTo>
                  <a:lnTo>
                    <a:pt x="526" y="250"/>
                  </a:lnTo>
                  <a:lnTo>
                    <a:pt x="523" y="256"/>
                  </a:lnTo>
                  <a:lnTo>
                    <a:pt x="520" y="261"/>
                  </a:lnTo>
                  <a:lnTo>
                    <a:pt x="516" y="267"/>
                  </a:lnTo>
                  <a:lnTo>
                    <a:pt x="512" y="272"/>
                  </a:lnTo>
                  <a:lnTo>
                    <a:pt x="508" y="280"/>
                  </a:lnTo>
                  <a:lnTo>
                    <a:pt x="503" y="287"/>
                  </a:lnTo>
                  <a:lnTo>
                    <a:pt x="499" y="295"/>
                  </a:lnTo>
                  <a:lnTo>
                    <a:pt x="494" y="301"/>
                  </a:lnTo>
                  <a:lnTo>
                    <a:pt x="490" y="309"/>
                  </a:lnTo>
                  <a:lnTo>
                    <a:pt x="484" y="316"/>
                  </a:lnTo>
                  <a:lnTo>
                    <a:pt x="478" y="323"/>
                  </a:lnTo>
                  <a:lnTo>
                    <a:pt x="472" y="329"/>
                  </a:lnTo>
                  <a:lnTo>
                    <a:pt x="466" y="336"/>
                  </a:lnTo>
                  <a:lnTo>
                    <a:pt x="458" y="343"/>
                  </a:lnTo>
                  <a:lnTo>
                    <a:pt x="451" y="348"/>
                  </a:lnTo>
                  <a:lnTo>
                    <a:pt x="443" y="353"/>
                  </a:lnTo>
                  <a:lnTo>
                    <a:pt x="436" y="359"/>
                  </a:lnTo>
                  <a:lnTo>
                    <a:pt x="427" y="363"/>
                  </a:lnTo>
                  <a:lnTo>
                    <a:pt x="419" y="366"/>
                  </a:lnTo>
                  <a:lnTo>
                    <a:pt x="413" y="367"/>
                  </a:lnTo>
                  <a:lnTo>
                    <a:pt x="408" y="368"/>
                  </a:lnTo>
                  <a:lnTo>
                    <a:pt x="403" y="368"/>
                  </a:lnTo>
                  <a:lnTo>
                    <a:pt x="399" y="371"/>
                  </a:lnTo>
                  <a:lnTo>
                    <a:pt x="392" y="371"/>
                  </a:lnTo>
                  <a:lnTo>
                    <a:pt x="387" y="371"/>
                  </a:lnTo>
                  <a:lnTo>
                    <a:pt x="381" y="371"/>
                  </a:lnTo>
                  <a:lnTo>
                    <a:pt x="376" y="372"/>
                  </a:lnTo>
                  <a:lnTo>
                    <a:pt x="371" y="372"/>
                  </a:lnTo>
                  <a:lnTo>
                    <a:pt x="365" y="372"/>
                  </a:lnTo>
                  <a:lnTo>
                    <a:pt x="359" y="372"/>
                  </a:lnTo>
                  <a:lnTo>
                    <a:pt x="353" y="372"/>
                  </a:lnTo>
                  <a:lnTo>
                    <a:pt x="347" y="372"/>
                  </a:lnTo>
                  <a:lnTo>
                    <a:pt x="341" y="371"/>
                  </a:lnTo>
                  <a:lnTo>
                    <a:pt x="333" y="371"/>
                  </a:lnTo>
                  <a:lnTo>
                    <a:pt x="329" y="371"/>
                  </a:lnTo>
                  <a:lnTo>
                    <a:pt x="322" y="370"/>
                  </a:lnTo>
                  <a:lnTo>
                    <a:pt x="317" y="370"/>
                  </a:lnTo>
                  <a:lnTo>
                    <a:pt x="312" y="368"/>
                  </a:lnTo>
                  <a:lnTo>
                    <a:pt x="306" y="368"/>
                  </a:lnTo>
                  <a:lnTo>
                    <a:pt x="302" y="368"/>
                  </a:lnTo>
                  <a:lnTo>
                    <a:pt x="297" y="367"/>
                  </a:lnTo>
                  <a:lnTo>
                    <a:pt x="293" y="366"/>
                  </a:lnTo>
                  <a:lnTo>
                    <a:pt x="290" y="366"/>
                  </a:lnTo>
                  <a:lnTo>
                    <a:pt x="285" y="366"/>
                  </a:lnTo>
                  <a:lnTo>
                    <a:pt x="285" y="366"/>
                  </a:lnTo>
                  <a:lnTo>
                    <a:pt x="288" y="366"/>
                  </a:lnTo>
                  <a:lnTo>
                    <a:pt x="294" y="366"/>
                  </a:lnTo>
                  <a:lnTo>
                    <a:pt x="300" y="364"/>
                  </a:lnTo>
                  <a:lnTo>
                    <a:pt x="305" y="363"/>
                  </a:lnTo>
                  <a:lnTo>
                    <a:pt x="310" y="360"/>
                  </a:lnTo>
                  <a:lnTo>
                    <a:pt x="317" y="359"/>
                  </a:lnTo>
                  <a:lnTo>
                    <a:pt x="321" y="355"/>
                  </a:lnTo>
                  <a:lnTo>
                    <a:pt x="325" y="351"/>
                  </a:lnTo>
                  <a:lnTo>
                    <a:pt x="328" y="347"/>
                  </a:lnTo>
                  <a:lnTo>
                    <a:pt x="332" y="343"/>
                  </a:lnTo>
                  <a:lnTo>
                    <a:pt x="334" y="335"/>
                  </a:lnTo>
                  <a:lnTo>
                    <a:pt x="336" y="331"/>
                  </a:lnTo>
                  <a:lnTo>
                    <a:pt x="332" y="329"/>
                  </a:lnTo>
                  <a:lnTo>
                    <a:pt x="325" y="333"/>
                  </a:lnTo>
                  <a:lnTo>
                    <a:pt x="317" y="339"/>
                  </a:lnTo>
                  <a:lnTo>
                    <a:pt x="309" y="344"/>
                  </a:lnTo>
                  <a:lnTo>
                    <a:pt x="305" y="345"/>
                  </a:lnTo>
                  <a:lnTo>
                    <a:pt x="300" y="348"/>
                  </a:lnTo>
                  <a:lnTo>
                    <a:pt x="296" y="348"/>
                  </a:lnTo>
                  <a:lnTo>
                    <a:pt x="293" y="349"/>
                  </a:lnTo>
                  <a:lnTo>
                    <a:pt x="285" y="351"/>
                  </a:lnTo>
                  <a:lnTo>
                    <a:pt x="280" y="351"/>
                  </a:lnTo>
                  <a:lnTo>
                    <a:pt x="274" y="353"/>
                  </a:lnTo>
                  <a:lnTo>
                    <a:pt x="269" y="359"/>
                  </a:lnTo>
                  <a:lnTo>
                    <a:pt x="265" y="363"/>
                  </a:lnTo>
                  <a:lnTo>
                    <a:pt x="261" y="368"/>
                  </a:lnTo>
                  <a:lnTo>
                    <a:pt x="257" y="371"/>
                  </a:lnTo>
                  <a:lnTo>
                    <a:pt x="250" y="374"/>
                  </a:lnTo>
                  <a:lnTo>
                    <a:pt x="245" y="376"/>
                  </a:lnTo>
                  <a:lnTo>
                    <a:pt x="240" y="380"/>
                  </a:lnTo>
                  <a:lnTo>
                    <a:pt x="232" y="384"/>
                  </a:lnTo>
                  <a:lnTo>
                    <a:pt x="225" y="391"/>
                  </a:lnTo>
                  <a:lnTo>
                    <a:pt x="218" y="394"/>
                  </a:lnTo>
                  <a:lnTo>
                    <a:pt x="213" y="396"/>
                  </a:lnTo>
                  <a:lnTo>
                    <a:pt x="206" y="399"/>
                  </a:lnTo>
                  <a:lnTo>
                    <a:pt x="201" y="404"/>
                  </a:lnTo>
                  <a:lnTo>
                    <a:pt x="194" y="407"/>
                  </a:lnTo>
                  <a:lnTo>
                    <a:pt x="189" y="411"/>
                  </a:lnTo>
                  <a:lnTo>
                    <a:pt x="183" y="414"/>
                  </a:lnTo>
                  <a:lnTo>
                    <a:pt x="178" y="418"/>
                  </a:lnTo>
                  <a:lnTo>
                    <a:pt x="171" y="420"/>
                  </a:lnTo>
                  <a:lnTo>
                    <a:pt x="166" y="423"/>
                  </a:lnTo>
                  <a:lnTo>
                    <a:pt x="162" y="426"/>
                  </a:lnTo>
                  <a:lnTo>
                    <a:pt x="159" y="428"/>
                  </a:lnTo>
                  <a:lnTo>
                    <a:pt x="154" y="431"/>
                  </a:lnTo>
                  <a:lnTo>
                    <a:pt x="153" y="434"/>
                  </a:lnTo>
                  <a:lnTo>
                    <a:pt x="151" y="434"/>
                  </a:lnTo>
                  <a:lnTo>
                    <a:pt x="150" y="439"/>
                  </a:lnTo>
                  <a:lnTo>
                    <a:pt x="147" y="443"/>
                  </a:lnTo>
                  <a:lnTo>
                    <a:pt x="147" y="451"/>
                  </a:lnTo>
                  <a:lnTo>
                    <a:pt x="145" y="456"/>
                  </a:lnTo>
                  <a:lnTo>
                    <a:pt x="142" y="465"/>
                  </a:lnTo>
                  <a:lnTo>
                    <a:pt x="138" y="467"/>
                  </a:lnTo>
                  <a:lnTo>
                    <a:pt x="135" y="471"/>
                  </a:lnTo>
                  <a:lnTo>
                    <a:pt x="130" y="475"/>
                  </a:lnTo>
                  <a:lnTo>
                    <a:pt x="125" y="479"/>
                  </a:lnTo>
                  <a:lnTo>
                    <a:pt x="118" y="482"/>
                  </a:lnTo>
                  <a:lnTo>
                    <a:pt x="111" y="485"/>
                  </a:lnTo>
                  <a:lnTo>
                    <a:pt x="103" y="486"/>
                  </a:lnTo>
                  <a:lnTo>
                    <a:pt x="95" y="489"/>
                  </a:lnTo>
                  <a:lnTo>
                    <a:pt x="87" y="490"/>
                  </a:lnTo>
                  <a:lnTo>
                    <a:pt x="82" y="491"/>
                  </a:lnTo>
                  <a:lnTo>
                    <a:pt x="79" y="491"/>
                  </a:lnTo>
                  <a:lnTo>
                    <a:pt x="78" y="493"/>
                  </a:lnTo>
                  <a:lnTo>
                    <a:pt x="76" y="491"/>
                  </a:lnTo>
                  <a:lnTo>
                    <a:pt x="72" y="490"/>
                  </a:lnTo>
                  <a:lnTo>
                    <a:pt x="67" y="487"/>
                  </a:lnTo>
                  <a:lnTo>
                    <a:pt x="60" y="486"/>
                  </a:lnTo>
                  <a:lnTo>
                    <a:pt x="52" y="482"/>
                  </a:lnTo>
                  <a:lnTo>
                    <a:pt x="46" y="479"/>
                  </a:lnTo>
                  <a:lnTo>
                    <a:pt x="38" y="477"/>
                  </a:lnTo>
                  <a:lnTo>
                    <a:pt x="31" y="474"/>
                  </a:lnTo>
                  <a:lnTo>
                    <a:pt x="23" y="470"/>
                  </a:lnTo>
                  <a:lnTo>
                    <a:pt x="16" y="467"/>
                  </a:lnTo>
                  <a:lnTo>
                    <a:pt x="11" y="465"/>
                  </a:lnTo>
                  <a:lnTo>
                    <a:pt x="0" y="459"/>
                  </a:lnTo>
                  <a:lnTo>
                    <a:pt x="0" y="459"/>
                  </a:lnTo>
                  <a:close/>
                </a:path>
              </a:pathLst>
            </a:custGeom>
            <a:solidFill>
              <a:srgbClr val="C2D6C2"/>
            </a:solidFill>
            <a:ln w="9525">
              <a:noFill/>
              <a:round/>
              <a:headEnd/>
              <a:tailEnd/>
            </a:ln>
          </p:spPr>
          <p:txBody>
            <a:bodyPr/>
            <a:lstStyle/>
            <a:p>
              <a:endParaRPr lang="en-IN"/>
            </a:p>
          </p:txBody>
        </p:sp>
        <p:sp>
          <p:nvSpPr>
            <p:cNvPr id="68667" name="Freeform 59"/>
            <p:cNvSpPr>
              <a:spLocks/>
            </p:cNvSpPr>
            <p:nvPr/>
          </p:nvSpPr>
          <p:spPr bwMode="auto">
            <a:xfrm>
              <a:off x="3030" y="3341"/>
              <a:ext cx="24" cy="23"/>
            </a:xfrm>
            <a:custGeom>
              <a:avLst/>
              <a:gdLst/>
              <a:ahLst/>
              <a:cxnLst>
                <a:cxn ang="0">
                  <a:pos x="0" y="16"/>
                </a:cxn>
                <a:cxn ang="0">
                  <a:pos x="22" y="0"/>
                </a:cxn>
                <a:cxn ang="0">
                  <a:pos x="48" y="12"/>
                </a:cxn>
                <a:cxn ang="0">
                  <a:pos x="30" y="46"/>
                </a:cxn>
                <a:cxn ang="0">
                  <a:pos x="19" y="46"/>
                </a:cxn>
                <a:cxn ang="0">
                  <a:pos x="0" y="16"/>
                </a:cxn>
                <a:cxn ang="0">
                  <a:pos x="0" y="16"/>
                </a:cxn>
              </a:cxnLst>
              <a:rect l="0" t="0" r="r" b="b"/>
              <a:pathLst>
                <a:path w="48" h="46">
                  <a:moveTo>
                    <a:pt x="0" y="16"/>
                  </a:moveTo>
                  <a:lnTo>
                    <a:pt x="22" y="0"/>
                  </a:lnTo>
                  <a:lnTo>
                    <a:pt x="48" y="12"/>
                  </a:lnTo>
                  <a:lnTo>
                    <a:pt x="30" y="46"/>
                  </a:lnTo>
                  <a:lnTo>
                    <a:pt x="19" y="46"/>
                  </a:lnTo>
                  <a:lnTo>
                    <a:pt x="0" y="16"/>
                  </a:lnTo>
                  <a:lnTo>
                    <a:pt x="0" y="16"/>
                  </a:lnTo>
                  <a:close/>
                </a:path>
              </a:pathLst>
            </a:custGeom>
            <a:solidFill>
              <a:srgbClr val="996DA2"/>
            </a:solidFill>
            <a:ln w="9525">
              <a:noFill/>
              <a:round/>
              <a:headEnd/>
              <a:tailEnd/>
            </a:ln>
          </p:spPr>
          <p:txBody>
            <a:bodyPr/>
            <a:lstStyle/>
            <a:p>
              <a:endParaRPr lang="en-IN"/>
            </a:p>
          </p:txBody>
        </p:sp>
        <p:sp>
          <p:nvSpPr>
            <p:cNvPr id="68668" name="Freeform 60"/>
            <p:cNvSpPr>
              <a:spLocks/>
            </p:cNvSpPr>
            <p:nvPr/>
          </p:nvSpPr>
          <p:spPr bwMode="auto">
            <a:xfrm>
              <a:off x="2998" y="3359"/>
              <a:ext cx="57" cy="210"/>
            </a:xfrm>
            <a:custGeom>
              <a:avLst/>
              <a:gdLst/>
              <a:ahLst/>
              <a:cxnLst>
                <a:cxn ang="0">
                  <a:pos x="94" y="12"/>
                </a:cxn>
                <a:cxn ang="0">
                  <a:pos x="97" y="24"/>
                </a:cxn>
                <a:cxn ang="0">
                  <a:pos x="97" y="33"/>
                </a:cxn>
                <a:cxn ang="0">
                  <a:pos x="94" y="40"/>
                </a:cxn>
                <a:cxn ang="0">
                  <a:pos x="93" y="49"/>
                </a:cxn>
                <a:cxn ang="0">
                  <a:pos x="91" y="56"/>
                </a:cxn>
                <a:cxn ang="0">
                  <a:pos x="91" y="65"/>
                </a:cxn>
                <a:cxn ang="0">
                  <a:pos x="91" y="79"/>
                </a:cxn>
                <a:cxn ang="0">
                  <a:pos x="94" y="95"/>
                </a:cxn>
                <a:cxn ang="0">
                  <a:pos x="97" y="115"/>
                </a:cxn>
                <a:cxn ang="0">
                  <a:pos x="102" y="135"/>
                </a:cxn>
                <a:cxn ang="0">
                  <a:pos x="106" y="158"/>
                </a:cxn>
                <a:cxn ang="0">
                  <a:pos x="109" y="183"/>
                </a:cxn>
                <a:cxn ang="0">
                  <a:pos x="111" y="207"/>
                </a:cxn>
                <a:cxn ang="0">
                  <a:pos x="114" y="228"/>
                </a:cxn>
                <a:cxn ang="0">
                  <a:pos x="113" y="251"/>
                </a:cxn>
                <a:cxn ang="0">
                  <a:pos x="110" y="269"/>
                </a:cxn>
                <a:cxn ang="0">
                  <a:pos x="105" y="285"/>
                </a:cxn>
                <a:cxn ang="0">
                  <a:pos x="97" y="298"/>
                </a:cxn>
                <a:cxn ang="0">
                  <a:pos x="90" y="310"/>
                </a:cxn>
                <a:cxn ang="0">
                  <a:pos x="81" y="321"/>
                </a:cxn>
                <a:cxn ang="0">
                  <a:pos x="73" y="331"/>
                </a:cxn>
                <a:cxn ang="0">
                  <a:pos x="64" y="341"/>
                </a:cxn>
                <a:cxn ang="0">
                  <a:pos x="58" y="350"/>
                </a:cxn>
                <a:cxn ang="0">
                  <a:pos x="54" y="360"/>
                </a:cxn>
                <a:cxn ang="0">
                  <a:pos x="48" y="370"/>
                </a:cxn>
                <a:cxn ang="0">
                  <a:pos x="47" y="382"/>
                </a:cxn>
                <a:cxn ang="0">
                  <a:pos x="47" y="392"/>
                </a:cxn>
                <a:cxn ang="0">
                  <a:pos x="48" y="406"/>
                </a:cxn>
                <a:cxn ang="0">
                  <a:pos x="50" y="417"/>
                </a:cxn>
                <a:cxn ang="0">
                  <a:pos x="0" y="356"/>
                </a:cxn>
                <a:cxn ang="0">
                  <a:pos x="0" y="347"/>
                </a:cxn>
                <a:cxn ang="0">
                  <a:pos x="0" y="331"/>
                </a:cxn>
                <a:cxn ang="0">
                  <a:pos x="0" y="319"/>
                </a:cxn>
                <a:cxn ang="0">
                  <a:pos x="3" y="309"/>
                </a:cxn>
                <a:cxn ang="0">
                  <a:pos x="12" y="293"/>
                </a:cxn>
                <a:cxn ang="0">
                  <a:pos x="22" y="278"/>
                </a:cxn>
                <a:cxn ang="0">
                  <a:pos x="34" y="262"/>
                </a:cxn>
                <a:cxn ang="0">
                  <a:pos x="38" y="253"/>
                </a:cxn>
                <a:cxn ang="0">
                  <a:pos x="43" y="242"/>
                </a:cxn>
                <a:cxn ang="0">
                  <a:pos x="47" y="230"/>
                </a:cxn>
                <a:cxn ang="0">
                  <a:pos x="51" y="218"/>
                </a:cxn>
                <a:cxn ang="0">
                  <a:pos x="51" y="203"/>
                </a:cxn>
                <a:cxn ang="0">
                  <a:pos x="52" y="188"/>
                </a:cxn>
                <a:cxn ang="0">
                  <a:pos x="51" y="172"/>
                </a:cxn>
                <a:cxn ang="0">
                  <a:pos x="51" y="156"/>
                </a:cxn>
                <a:cxn ang="0">
                  <a:pos x="51" y="140"/>
                </a:cxn>
                <a:cxn ang="0">
                  <a:pos x="50" y="124"/>
                </a:cxn>
                <a:cxn ang="0">
                  <a:pos x="50" y="109"/>
                </a:cxn>
                <a:cxn ang="0">
                  <a:pos x="51" y="97"/>
                </a:cxn>
                <a:cxn ang="0">
                  <a:pos x="51" y="85"/>
                </a:cxn>
                <a:cxn ang="0">
                  <a:pos x="51" y="77"/>
                </a:cxn>
                <a:cxn ang="0">
                  <a:pos x="55" y="63"/>
                </a:cxn>
                <a:cxn ang="0">
                  <a:pos x="60" y="50"/>
                </a:cxn>
                <a:cxn ang="0">
                  <a:pos x="67" y="38"/>
                </a:cxn>
                <a:cxn ang="0">
                  <a:pos x="73" y="26"/>
                </a:cxn>
                <a:cxn ang="0">
                  <a:pos x="79" y="13"/>
                </a:cxn>
                <a:cxn ang="0">
                  <a:pos x="83" y="4"/>
                </a:cxn>
                <a:cxn ang="0">
                  <a:pos x="86" y="0"/>
                </a:cxn>
                <a:cxn ang="0">
                  <a:pos x="93" y="10"/>
                </a:cxn>
              </a:cxnLst>
              <a:rect l="0" t="0" r="r" b="b"/>
              <a:pathLst>
                <a:path w="114" h="420">
                  <a:moveTo>
                    <a:pt x="93" y="10"/>
                  </a:moveTo>
                  <a:lnTo>
                    <a:pt x="94" y="12"/>
                  </a:lnTo>
                  <a:lnTo>
                    <a:pt x="95" y="17"/>
                  </a:lnTo>
                  <a:lnTo>
                    <a:pt x="97" y="24"/>
                  </a:lnTo>
                  <a:lnTo>
                    <a:pt x="98" y="30"/>
                  </a:lnTo>
                  <a:lnTo>
                    <a:pt x="97" y="33"/>
                  </a:lnTo>
                  <a:lnTo>
                    <a:pt x="97" y="36"/>
                  </a:lnTo>
                  <a:lnTo>
                    <a:pt x="94" y="40"/>
                  </a:lnTo>
                  <a:lnTo>
                    <a:pt x="93" y="46"/>
                  </a:lnTo>
                  <a:lnTo>
                    <a:pt x="93" y="49"/>
                  </a:lnTo>
                  <a:lnTo>
                    <a:pt x="91" y="52"/>
                  </a:lnTo>
                  <a:lnTo>
                    <a:pt x="91" y="56"/>
                  </a:lnTo>
                  <a:lnTo>
                    <a:pt x="91" y="61"/>
                  </a:lnTo>
                  <a:lnTo>
                    <a:pt x="91" y="65"/>
                  </a:lnTo>
                  <a:lnTo>
                    <a:pt x="91" y="72"/>
                  </a:lnTo>
                  <a:lnTo>
                    <a:pt x="91" y="79"/>
                  </a:lnTo>
                  <a:lnTo>
                    <a:pt x="93" y="88"/>
                  </a:lnTo>
                  <a:lnTo>
                    <a:pt x="94" y="95"/>
                  </a:lnTo>
                  <a:lnTo>
                    <a:pt x="95" y="104"/>
                  </a:lnTo>
                  <a:lnTo>
                    <a:pt x="97" y="115"/>
                  </a:lnTo>
                  <a:lnTo>
                    <a:pt x="99" y="124"/>
                  </a:lnTo>
                  <a:lnTo>
                    <a:pt x="102" y="135"/>
                  </a:lnTo>
                  <a:lnTo>
                    <a:pt x="105" y="147"/>
                  </a:lnTo>
                  <a:lnTo>
                    <a:pt x="106" y="158"/>
                  </a:lnTo>
                  <a:lnTo>
                    <a:pt x="109" y="171"/>
                  </a:lnTo>
                  <a:lnTo>
                    <a:pt x="109" y="183"/>
                  </a:lnTo>
                  <a:lnTo>
                    <a:pt x="111" y="195"/>
                  </a:lnTo>
                  <a:lnTo>
                    <a:pt x="111" y="207"/>
                  </a:lnTo>
                  <a:lnTo>
                    <a:pt x="114" y="219"/>
                  </a:lnTo>
                  <a:lnTo>
                    <a:pt x="114" y="228"/>
                  </a:lnTo>
                  <a:lnTo>
                    <a:pt x="114" y="240"/>
                  </a:lnTo>
                  <a:lnTo>
                    <a:pt x="113" y="251"/>
                  </a:lnTo>
                  <a:lnTo>
                    <a:pt x="113" y="261"/>
                  </a:lnTo>
                  <a:lnTo>
                    <a:pt x="110" y="269"/>
                  </a:lnTo>
                  <a:lnTo>
                    <a:pt x="107" y="277"/>
                  </a:lnTo>
                  <a:lnTo>
                    <a:pt x="105" y="285"/>
                  </a:lnTo>
                  <a:lnTo>
                    <a:pt x="102" y="293"/>
                  </a:lnTo>
                  <a:lnTo>
                    <a:pt x="97" y="298"/>
                  </a:lnTo>
                  <a:lnTo>
                    <a:pt x="94" y="305"/>
                  </a:lnTo>
                  <a:lnTo>
                    <a:pt x="90" y="310"/>
                  </a:lnTo>
                  <a:lnTo>
                    <a:pt x="86" y="317"/>
                  </a:lnTo>
                  <a:lnTo>
                    <a:pt x="81" y="321"/>
                  </a:lnTo>
                  <a:lnTo>
                    <a:pt x="77" y="326"/>
                  </a:lnTo>
                  <a:lnTo>
                    <a:pt x="73" y="331"/>
                  </a:lnTo>
                  <a:lnTo>
                    <a:pt x="68" y="335"/>
                  </a:lnTo>
                  <a:lnTo>
                    <a:pt x="64" y="341"/>
                  </a:lnTo>
                  <a:lnTo>
                    <a:pt x="60" y="345"/>
                  </a:lnTo>
                  <a:lnTo>
                    <a:pt x="58" y="350"/>
                  </a:lnTo>
                  <a:lnTo>
                    <a:pt x="55" y="356"/>
                  </a:lnTo>
                  <a:lnTo>
                    <a:pt x="54" y="360"/>
                  </a:lnTo>
                  <a:lnTo>
                    <a:pt x="51" y="365"/>
                  </a:lnTo>
                  <a:lnTo>
                    <a:pt x="48" y="370"/>
                  </a:lnTo>
                  <a:lnTo>
                    <a:pt x="48" y="377"/>
                  </a:lnTo>
                  <a:lnTo>
                    <a:pt x="47" y="382"/>
                  </a:lnTo>
                  <a:lnTo>
                    <a:pt x="47" y="386"/>
                  </a:lnTo>
                  <a:lnTo>
                    <a:pt x="47" y="392"/>
                  </a:lnTo>
                  <a:lnTo>
                    <a:pt x="48" y="397"/>
                  </a:lnTo>
                  <a:lnTo>
                    <a:pt x="48" y="406"/>
                  </a:lnTo>
                  <a:lnTo>
                    <a:pt x="48" y="413"/>
                  </a:lnTo>
                  <a:lnTo>
                    <a:pt x="50" y="417"/>
                  </a:lnTo>
                  <a:lnTo>
                    <a:pt x="51" y="420"/>
                  </a:lnTo>
                  <a:lnTo>
                    <a:pt x="0" y="356"/>
                  </a:lnTo>
                  <a:lnTo>
                    <a:pt x="0" y="353"/>
                  </a:lnTo>
                  <a:lnTo>
                    <a:pt x="0" y="347"/>
                  </a:lnTo>
                  <a:lnTo>
                    <a:pt x="0" y="339"/>
                  </a:lnTo>
                  <a:lnTo>
                    <a:pt x="0" y="331"/>
                  </a:lnTo>
                  <a:lnTo>
                    <a:pt x="0" y="325"/>
                  </a:lnTo>
                  <a:lnTo>
                    <a:pt x="0" y="319"/>
                  </a:lnTo>
                  <a:lnTo>
                    <a:pt x="2" y="314"/>
                  </a:lnTo>
                  <a:lnTo>
                    <a:pt x="3" y="309"/>
                  </a:lnTo>
                  <a:lnTo>
                    <a:pt x="6" y="299"/>
                  </a:lnTo>
                  <a:lnTo>
                    <a:pt x="12" y="293"/>
                  </a:lnTo>
                  <a:lnTo>
                    <a:pt x="16" y="285"/>
                  </a:lnTo>
                  <a:lnTo>
                    <a:pt x="22" y="278"/>
                  </a:lnTo>
                  <a:lnTo>
                    <a:pt x="27" y="270"/>
                  </a:lnTo>
                  <a:lnTo>
                    <a:pt x="34" y="262"/>
                  </a:lnTo>
                  <a:lnTo>
                    <a:pt x="35" y="257"/>
                  </a:lnTo>
                  <a:lnTo>
                    <a:pt x="38" y="253"/>
                  </a:lnTo>
                  <a:lnTo>
                    <a:pt x="40" y="247"/>
                  </a:lnTo>
                  <a:lnTo>
                    <a:pt x="43" y="242"/>
                  </a:lnTo>
                  <a:lnTo>
                    <a:pt x="44" y="236"/>
                  </a:lnTo>
                  <a:lnTo>
                    <a:pt x="47" y="230"/>
                  </a:lnTo>
                  <a:lnTo>
                    <a:pt x="48" y="224"/>
                  </a:lnTo>
                  <a:lnTo>
                    <a:pt x="51" y="218"/>
                  </a:lnTo>
                  <a:lnTo>
                    <a:pt x="51" y="210"/>
                  </a:lnTo>
                  <a:lnTo>
                    <a:pt x="51" y="203"/>
                  </a:lnTo>
                  <a:lnTo>
                    <a:pt x="51" y="195"/>
                  </a:lnTo>
                  <a:lnTo>
                    <a:pt x="52" y="188"/>
                  </a:lnTo>
                  <a:lnTo>
                    <a:pt x="51" y="180"/>
                  </a:lnTo>
                  <a:lnTo>
                    <a:pt x="51" y="172"/>
                  </a:lnTo>
                  <a:lnTo>
                    <a:pt x="51" y="164"/>
                  </a:lnTo>
                  <a:lnTo>
                    <a:pt x="51" y="156"/>
                  </a:lnTo>
                  <a:lnTo>
                    <a:pt x="51" y="148"/>
                  </a:lnTo>
                  <a:lnTo>
                    <a:pt x="51" y="140"/>
                  </a:lnTo>
                  <a:lnTo>
                    <a:pt x="50" y="132"/>
                  </a:lnTo>
                  <a:lnTo>
                    <a:pt x="50" y="124"/>
                  </a:lnTo>
                  <a:lnTo>
                    <a:pt x="50" y="116"/>
                  </a:lnTo>
                  <a:lnTo>
                    <a:pt x="50" y="109"/>
                  </a:lnTo>
                  <a:lnTo>
                    <a:pt x="50" y="103"/>
                  </a:lnTo>
                  <a:lnTo>
                    <a:pt x="51" y="97"/>
                  </a:lnTo>
                  <a:lnTo>
                    <a:pt x="51" y="91"/>
                  </a:lnTo>
                  <a:lnTo>
                    <a:pt x="51" y="85"/>
                  </a:lnTo>
                  <a:lnTo>
                    <a:pt x="51" y="80"/>
                  </a:lnTo>
                  <a:lnTo>
                    <a:pt x="51" y="77"/>
                  </a:lnTo>
                  <a:lnTo>
                    <a:pt x="54" y="68"/>
                  </a:lnTo>
                  <a:lnTo>
                    <a:pt x="55" y="63"/>
                  </a:lnTo>
                  <a:lnTo>
                    <a:pt x="58" y="56"/>
                  </a:lnTo>
                  <a:lnTo>
                    <a:pt x="60" y="50"/>
                  </a:lnTo>
                  <a:lnTo>
                    <a:pt x="64" y="44"/>
                  </a:lnTo>
                  <a:lnTo>
                    <a:pt x="67" y="38"/>
                  </a:lnTo>
                  <a:lnTo>
                    <a:pt x="70" y="32"/>
                  </a:lnTo>
                  <a:lnTo>
                    <a:pt x="73" y="26"/>
                  </a:lnTo>
                  <a:lnTo>
                    <a:pt x="75" y="18"/>
                  </a:lnTo>
                  <a:lnTo>
                    <a:pt x="79" y="13"/>
                  </a:lnTo>
                  <a:lnTo>
                    <a:pt x="81" y="8"/>
                  </a:lnTo>
                  <a:lnTo>
                    <a:pt x="83" y="4"/>
                  </a:lnTo>
                  <a:lnTo>
                    <a:pt x="85" y="0"/>
                  </a:lnTo>
                  <a:lnTo>
                    <a:pt x="86" y="0"/>
                  </a:lnTo>
                  <a:lnTo>
                    <a:pt x="93" y="10"/>
                  </a:lnTo>
                  <a:lnTo>
                    <a:pt x="93" y="10"/>
                  </a:lnTo>
                  <a:close/>
                </a:path>
              </a:pathLst>
            </a:custGeom>
            <a:solidFill>
              <a:srgbClr val="996DA2"/>
            </a:solidFill>
            <a:ln w="9525">
              <a:noFill/>
              <a:round/>
              <a:headEnd/>
              <a:tailEnd/>
            </a:ln>
          </p:spPr>
          <p:txBody>
            <a:bodyPr/>
            <a:lstStyle/>
            <a:p>
              <a:endParaRPr lang="en-IN"/>
            </a:p>
          </p:txBody>
        </p:sp>
        <p:sp>
          <p:nvSpPr>
            <p:cNvPr id="68669" name="Freeform 61"/>
            <p:cNvSpPr>
              <a:spLocks/>
            </p:cNvSpPr>
            <p:nvPr/>
          </p:nvSpPr>
          <p:spPr bwMode="auto">
            <a:xfrm>
              <a:off x="3004" y="3378"/>
              <a:ext cx="42" cy="147"/>
            </a:xfrm>
            <a:custGeom>
              <a:avLst/>
              <a:gdLst/>
              <a:ahLst/>
              <a:cxnLst>
                <a:cxn ang="0">
                  <a:pos x="43" y="42"/>
                </a:cxn>
                <a:cxn ang="0">
                  <a:pos x="43" y="54"/>
                </a:cxn>
                <a:cxn ang="0">
                  <a:pos x="48" y="69"/>
                </a:cxn>
                <a:cxn ang="0">
                  <a:pos x="55" y="83"/>
                </a:cxn>
                <a:cxn ang="0">
                  <a:pos x="56" y="83"/>
                </a:cxn>
                <a:cxn ang="0">
                  <a:pos x="55" y="69"/>
                </a:cxn>
                <a:cxn ang="0">
                  <a:pos x="54" y="51"/>
                </a:cxn>
                <a:cxn ang="0">
                  <a:pos x="58" y="33"/>
                </a:cxn>
                <a:cxn ang="0">
                  <a:pos x="66" y="19"/>
                </a:cxn>
                <a:cxn ang="0">
                  <a:pos x="67" y="15"/>
                </a:cxn>
                <a:cxn ang="0">
                  <a:pos x="67" y="27"/>
                </a:cxn>
                <a:cxn ang="0">
                  <a:pos x="67" y="46"/>
                </a:cxn>
                <a:cxn ang="0">
                  <a:pos x="69" y="62"/>
                </a:cxn>
                <a:cxn ang="0">
                  <a:pos x="70" y="77"/>
                </a:cxn>
                <a:cxn ang="0">
                  <a:pos x="73" y="95"/>
                </a:cxn>
                <a:cxn ang="0">
                  <a:pos x="74" y="115"/>
                </a:cxn>
                <a:cxn ang="0">
                  <a:pos x="77" y="134"/>
                </a:cxn>
                <a:cxn ang="0">
                  <a:pos x="79" y="153"/>
                </a:cxn>
                <a:cxn ang="0">
                  <a:pos x="82" y="169"/>
                </a:cxn>
                <a:cxn ang="0">
                  <a:pos x="82" y="186"/>
                </a:cxn>
                <a:cxn ang="0">
                  <a:pos x="82" y="209"/>
                </a:cxn>
                <a:cxn ang="0">
                  <a:pos x="75" y="227"/>
                </a:cxn>
                <a:cxn ang="0">
                  <a:pos x="62" y="243"/>
                </a:cxn>
                <a:cxn ang="0">
                  <a:pos x="47" y="261"/>
                </a:cxn>
                <a:cxn ang="0">
                  <a:pos x="36" y="281"/>
                </a:cxn>
                <a:cxn ang="0">
                  <a:pos x="27" y="293"/>
                </a:cxn>
                <a:cxn ang="0">
                  <a:pos x="0" y="253"/>
                </a:cxn>
                <a:cxn ang="0">
                  <a:pos x="10" y="236"/>
                </a:cxn>
                <a:cxn ang="0">
                  <a:pos x="16" y="223"/>
                </a:cxn>
                <a:cxn ang="0">
                  <a:pos x="24" y="208"/>
                </a:cxn>
                <a:cxn ang="0">
                  <a:pos x="31" y="193"/>
                </a:cxn>
                <a:cxn ang="0">
                  <a:pos x="36" y="178"/>
                </a:cxn>
                <a:cxn ang="0">
                  <a:pos x="42" y="150"/>
                </a:cxn>
                <a:cxn ang="0">
                  <a:pos x="40" y="125"/>
                </a:cxn>
                <a:cxn ang="0">
                  <a:pos x="36" y="110"/>
                </a:cxn>
                <a:cxn ang="0">
                  <a:pos x="34" y="95"/>
                </a:cxn>
                <a:cxn ang="0">
                  <a:pos x="32" y="81"/>
                </a:cxn>
                <a:cxn ang="0">
                  <a:pos x="32" y="67"/>
                </a:cxn>
                <a:cxn ang="0">
                  <a:pos x="35" y="45"/>
                </a:cxn>
                <a:cxn ang="0">
                  <a:pos x="40" y="30"/>
                </a:cxn>
                <a:cxn ang="0">
                  <a:pos x="50" y="8"/>
                </a:cxn>
                <a:cxn ang="0">
                  <a:pos x="55" y="0"/>
                </a:cxn>
              </a:cxnLst>
              <a:rect l="0" t="0" r="r" b="b"/>
              <a:pathLst>
                <a:path w="83" h="293">
                  <a:moveTo>
                    <a:pt x="46" y="33"/>
                  </a:moveTo>
                  <a:lnTo>
                    <a:pt x="44" y="35"/>
                  </a:lnTo>
                  <a:lnTo>
                    <a:pt x="43" y="42"/>
                  </a:lnTo>
                  <a:lnTo>
                    <a:pt x="43" y="45"/>
                  </a:lnTo>
                  <a:lnTo>
                    <a:pt x="43" y="50"/>
                  </a:lnTo>
                  <a:lnTo>
                    <a:pt x="43" y="54"/>
                  </a:lnTo>
                  <a:lnTo>
                    <a:pt x="46" y="59"/>
                  </a:lnTo>
                  <a:lnTo>
                    <a:pt x="46" y="65"/>
                  </a:lnTo>
                  <a:lnTo>
                    <a:pt x="48" y="69"/>
                  </a:lnTo>
                  <a:lnTo>
                    <a:pt x="50" y="74"/>
                  </a:lnTo>
                  <a:lnTo>
                    <a:pt x="52" y="78"/>
                  </a:lnTo>
                  <a:lnTo>
                    <a:pt x="55" y="83"/>
                  </a:lnTo>
                  <a:lnTo>
                    <a:pt x="58" y="86"/>
                  </a:lnTo>
                  <a:lnTo>
                    <a:pt x="56" y="85"/>
                  </a:lnTo>
                  <a:lnTo>
                    <a:pt x="56" y="83"/>
                  </a:lnTo>
                  <a:lnTo>
                    <a:pt x="55" y="78"/>
                  </a:lnTo>
                  <a:lnTo>
                    <a:pt x="55" y="74"/>
                  </a:lnTo>
                  <a:lnTo>
                    <a:pt x="55" y="69"/>
                  </a:lnTo>
                  <a:lnTo>
                    <a:pt x="54" y="62"/>
                  </a:lnTo>
                  <a:lnTo>
                    <a:pt x="54" y="57"/>
                  </a:lnTo>
                  <a:lnTo>
                    <a:pt x="54" y="51"/>
                  </a:lnTo>
                  <a:lnTo>
                    <a:pt x="54" y="45"/>
                  </a:lnTo>
                  <a:lnTo>
                    <a:pt x="55" y="39"/>
                  </a:lnTo>
                  <a:lnTo>
                    <a:pt x="58" y="33"/>
                  </a:lnTo>
                  <a:lnTo>
                    <a:pt x="61" y="27"/>
                  </a:lnTo>
                  <a:lnTo>
                    <a:pt x="63" y="23"/>
                  </a:lnTo>
                  <a:lnTo>
                    <a:pt x="66" y="19"/>
                  </a:lnTo>
                  <a:lnTo>
                    <a:pt x="67" y="15"/>
                  </a:lnTo>
                  <a:lnTo>
                    <a:pt x="69" y="15"/>
                  </a:lnTo>
                  <a:lnTo>
                    <a:pt x="67" y="15"/>
                  </a:lnTo>
                  <a:lnTo>
                    <a:pt x="67" y="18"/>
                  </a:lnTo>
                  <a:lnTo>
                    <a:pt x="67" y="22"/>
                  </a:lnTo>
                  <a:lnTo>
                    <a:pt x="67" y="27"/>
                  </a:lnTo>
                  <a:lnTo>
                    <a:pt x="67" y="34"/>
                  </a:lnTo>
                  <a:lnTo>
                    <a:pt x="67" y="42"/>
                  </a:lnTo>
                  <a:lnTo>
                    <a:pt x="67" y="46"/>
                  </a:lnTo>
                  <a:lnTo>
                    <a:pt x="67" y="51"/>
                  </a:lnTo>
                  <a:lnTo>
                    <a:pt x="67" y="57"/>
                  </a:lnTo>
                  <a:lnTo>
                    <a:pt x="69" y="62"/>
                  </a:lnTo>
                  <a:lnTo>
                    <a:pt x="69" y="66"/>
                  </a:lnTo>
                  <a:lnTo>
                    <a:pt x="70" y="71"/>
                  </a:lnTo>
                  <a:lnTo>
                    <a:pt x="70" y="77"/>
                  </a:lnTo>
                  <a:lnTo>
                    <a:pt x="71" y="82"/>
                  </a:lnTo>
                  <a:lnTo>
                    <a:pt x="71" y="89"/>
                  </a:lnTo>
                  <a:lnTo>
                    <a:pt x="73" y="95"/>
                  </a:lnTo>
                  <a:lnTo>
                    <a:pt x="73" y="101"/>
                  </a:lnTo>
                  <a:lnTo>
                    <a:pt x="74" y="109"/>
                  </a:lnTo>
                  <a:lnTo>
                    <a:pt x="74" y="115"/>
                  </a:lnTo>
                  <a:lnTo>
                    <a:pt x="75" y="122"/>
                  </a:lnTo>
                  <a:lnTo>
                    <a:pt x="75" y="128"/>
                  </a:lnTo>
                  <a:lnTo>
                    <a:pt x="77" y="134"/>
                  </a:lnTo>
                  <a:lnTo>
                    <a:pt x="78" y="141"/>
                  </a:lnTo>
                  <a:lnTo>
                    <a:pt x="78" y="146"/>
                  </a:lnTo>
                  <a:lnTo>
                    <a:pt x="79" y="153"/>
                  </a:lnTo>
                  <a:lnTo>
                    <a:pt x="81" y="158"/>
                  </a:lnTo>
                  <a:lnTo>
                    <a:pt x="81" y="164"/>
                  </a:lnTo>
                  <a:lnTo>
                    <a:pt x="82" y="169"/>
                  </a:lnTo>
                  <a:lnTo>
                    <a:pt x="82" y="174"/>
                  </a:lnTo>
                  <a:lnTo>
                    <a:pt x="82" y="178"/>
                  </a:lnTo>
                  <a:lnTo>
                    <a:pt x="82" y="186"/>
                  </a:lnTo>
                  <a:lnTo>
                    <a:pt x="83" y="196"/>
                  </a:lnTo>
                  <a:lnTo>
                    <a:pt x="82" y="202"/>
                  </a:lnTo>
                  <a:lnTo>
                    <a:pt x="82" y="209"/>
                  </a:lnTo>
                  <a:lnTo>
                    <a:pt x="81" y="215"/>
                  </a:lnTo>
                  <a:lnTo>
                    <a:pt x="79" y="221"/>
                  </a:lnTo>
                  <a:lnTo>
                    <a:pt x="75" y="227"/>
                  </a:lnTo>
                  <a:lnTo>
                    <a:pt x="70" y="232"/>
                  </a:lnTo>
                  <a:lnTo>
                    <a:pt x="66" y="237"/>
                  </a:lnTo>
                  <a:lnTo>
                    <a:pt x="62" y="243"/>
                  </a:lnTo>
                  <a:lnTo>
                    <a:pt x="56" y="248"/>
                  </a:lnTo>
                  <a:lnTo>
                    <a:pt x="51" y="255"/>
                  </a:lnTo>
                  <a:lnTo>
                    <a:pt x="47" y="261"/>
                  </a:lnTo>
                  <a:lnTo>
                    <a:pt x="43" y="271"/>
                  </a:lnTo>
                  <a:lnTo>
                    <a:pt x="39" y="276"/>
                  </a:lnTo>
                  <a:lnTo>
                    <a:pt x="36" y="281"/>
                  </a:lnTo>
                  <a:lnTo>
                    <a:pt x="32" y="285"/>
                  </a:lnTo>
                  <a:lnTo>
                    <a:pt x="31" y="289"/>
                  </a:lnTo>
                  <a:lnTo>
                    <a:pt x="27" y="293"/>
                  </a:lnTo>
                  <a:lnTo>
                    <a:pt x="26" y="293"/>
                  </a:lnTo>
                  <a:lnTo>
                    <a:pt x="0" y="255"/>
                  </a:lnTo>
                  <a:lnTo>
                    <a:pt x="0" y="253"/>
                  </a:lnTo>
                  <a:lnTo>
                    <a:pt x="3" y="249"/>
                  </a:lnTo>
                  <a:lnTo>
                    <a:pt x="4" y="243"/>
                  </a:lnTo>
                  <a:lnTo>
                    <a:pt x="10" y="236"/>
                  </a:lnTo>
                  <a:lnTo>
                    <a:pt x="12" y="231"/>
                  </a:lnTo>
                  <a:lnTo>
                    <a:pt x="15" y="227"/>
                  </a:lnTo>
                  <a:lnTo>
                    <a:pt x="16" y="223"/>
                  </a:lnTo>
                  <a:lnTo>
                    <a:pt x="19" y="217"/>
                  </a:lnTo>
                  <a:lnTo>
                    <a:pt x="22" y="213"/>
                  </a:lnTo>
                  <a:lnTo>
                    <a:pt x="24" y="208"/>
                  </a:lnTo>
                  <a:lnTo>
                    <a:pt x="27" y="202"/>
                  </a:lnTo>
                  <a:lnTo>
                    <a:pt x="30" y="198"/>
                  </a:lnTo>
                  <a:lnTo>
                    <a:pt x="31" y="193"/>
                  </a:lnTo>
                  <a:lnTo>
                    <a:pt x="34" y="188"/>
                  </a:lnTo>
                  <a:lnTo>
                    <a:pt x="35" y="182"/>
                  </a:lnTo>
                  <a:lnTo>
                    <a:pt x="36" y="178"/>
                  </a:lnTo>
                  <a:lnTo>
                    <a:pt x="39" y="169"/>
                  </a:lnTo>
                  <a:lnTo>
                    <a:pt x="42" y="160"/>
                  </a:lnTo>
                  <a:lnTo>
                    <a:pt x="42" y="150"/>
                  </a:lnTo>
                  <a:lnTo>
                    <a:pt x="42" y="142"/>
                  </a:lnTo>
                  <a:lnTo>
                    <a:pt x="42" y="133"/>
                  </a:lnTo>
                  <a:lnTo>
                    <a:pt x="40" y="125"/>
                  </a:lnTo>
                  <a:lnTo>
                    <a:pt x="39" y="120"/>
                  </a:lnTo>
                  <a:lnTo>
                    <a:pt x="38" y="115"/>
                  </a:lnTo>
                  <a:lnTo>
                    <a:pt x="36" y="110"/>
                  </a:lnTo>
                  <a:lnTo>
                    <a:pt x="36" y="106"/>
                  </a:lnTo>
                  <a:lnTo>
                    <a:pt x="35" y="101"/>
                  </a:lnTo>
                  <a:lnTo>
                    <a:pt x="34" y="95"/>
                  </a:lnTo>
                  <a:lnTo>
                    <a:pt x="34" y="91"/>
                  </a:lnTo>
                  <a:lnTo>
                    <a:pt x="34" y="86"/>
                  </a:lnTo>
                  <a:lnTo>
                    <a:pt x="32" y="81"/>
                  </a:lnTo>
                  <a:lnTo>
                    <a:pt x="32" y="77"/>
                  </a:lnTo>
                  <a:lnTo>
                    <a:pt x="32" y="71"/>
                  </a:lnTo>
                  <a:lnTo>
                    <a:pt x="32" y="67"/>
                  </a:lnTo>
                  <a:lnTo>
                    <a:pt x="32" y="58"/>
                  </a:lnTo>
                  <a:lnTo>
                    <a:pt x="35" y="50"/>
                  </a:lnTo>
                  <a:lnTo>
                    <a:pt x="35" y="45"/>
                  </a:lnTo>
                  <a:lnTo>
                    <a:pt x="36" y="39"/>
                  </a:lnTo>
                  <a:lnTo>
                    <a:pt x="38" y="35"/>
                  </a:lnTo>
                  <a:lnTo>
                    <a:pt x="40" y="30"/>
                  </a:lnTo>
                  <a:lnTo>
                    <a:pt x="43" y="23"/>
                  </a:lnTo>
                  <a:lnTo>
                    <a:pt x="47" y="15"/>
                  </a:lnTo>
                  <a:lnTo>
                    <a:pt x="50" y="8"/>
                  </a:lnTo>
                  <a:lnTo>
                    <a:pt x="52" y="4"/>
                  </a:lnTo>
                  <a:lnTo>
                    <a:pt x="54" y="0"/>
                  </a:lnTo>
                  <a:lnTo>
                    <a:pt x="55" y="0"/>
                  </a:lnTo>
                  <a:lnTo>
                    <a:pt x="46" y="33"/>
                  </a:lnTo>
                  <a:lnTo>
                    <a:pt x="46" y="33"/>
                  </a:lnTo>
                  <a:close/>
                </a:path>
              </a:pathLst>
            </a:custGeom>
            <a:solidFill>
              <a:srgbClr val="CCA6FF"/>
            </a:solidFill>
            <a:ln w="9525">
              <a:noFill/>
              <a:round/>
              <a:headEnd/>
              <a:tailEnd/>
            </a:ln>
          </p:spPr>
          <p:txBody>
            <a:bodyPr/>
            <a:lstStyle/>
            <a:p>
              <a:endParaRPr lang="en-IN"/>
            </a:p>
          </p:txBody>
        </p:sp>
        <p:sp>
          <p:nvSpPr>
            <p:cNvPr id="68670" name="Freeform 62"/>
            <p:cNvSpPr>
              <a:spLocks/>
            </p:cNvSpPr>
            <p:nvPr/>
          </p:nvSpPr>
          <p:spPr bwMode="auto">
            <a:xfrm>
              <a:off x="2960" y="3234"/>
              <a:ext cx="95" cy="105"/>
            </a:xfrm>
            <a:custGeom>
              <a:avLst/>
              <a:gdLst/>
              <a:ahLst/>
              <a:cxnLst>
                <a:cxn ang="0">
                  <a:pos x="169" y="40"/>
                </a:cxn>
                <a:cxn ang="0">
                  <a:pos x="170" y="43"/>
                </a:cxn>
                <a:cxn ang="0">
                  <a:pos x="171" y="47"/>
                </a:cxn>
                <a:cxn ang="0">
                  <a:pos x="174" y="52"/>
                </a:cxn>
                <a:cxn ang="0">
                  <a:pos x="177" y="57"/>
                </a:cxn>
                <a:cxn ang="0">
                  <a:pos x="179" y="64"/>
                </a:cxn>
                <a:cxn ang="0">
                  <a:pos x="182" y="72"/>
                </a:cxn>
                <a:cxn ang="0">
                  <a:pos x="185" y="79"/>
                </a:cxn>
                <a:cxn ang="0">
                  <a:pos x="185" y="87"/>
                </a:cxn>
                <a:cxn ang="0">
                  <a:pos x="187" y="96"/>
                </a:cxn>
                <a:cxn ang="0">
                  <a:pos x="187" y="103"/>
                </a:cxn>
                <a:cxn ang="0">
                  <a:pos x="190" y="112"/>
                </a:cxn>
                <a:cxn ang="0">
                  <a:pos x="190" y="119"/>
                </a:cxn>
                <a:cxn ang="0">
                  <a:pos x="190" y="127"/>
                </a:cxn>
                <a:cxn ang="0">
                  <a:pos x="190" y="134"/>
                </a:cxn>
                <a:cxn ang="0">
                  <a:pos x="190" y="140"/>
                </a:cxn>
                <a:cxn ang="0">
                  <a:pos x="190" y="144"/>
                </a:cxn>
                <a:cxn ang="0">
                  <a:pos x="190" y="150"/>
                </a:cxn>
                <a:cxn ang="0">
                  <a:pos x="190" y="154"/>
                </a:cxn>
                <a:cxn ang="0">
                  <a:pos x="190" y="159"/>
                </a:cxn>
                <a:cxn ang="0">
                  <a:pos x="190" y="166"/>
                </a:cxn>
                <a:cxn ang="0">
                  <a:pos x="187" y="175"/>
                </a:cxn>
                <a:cxn ang="0">
                  <a:pos x="182" y="179"/>
                </a:cxn>
                <a:cxn ang="0">
                  <a:pos x="181" y="184"/>
                </a:cxn>
                <a:cxn ang="0">
                  <a:pos x="177" y="190"/>
                </a:cxn>
                <a:cxn ang="0">
                  <a:pos x="174" y="195"/>
                </a:cxn>
                <a:cxn ang="0">
                  <a:pos x="170" y="199"/>
                </a:cxn>
                <a:cxn ang="0">
                  <a:pos x="169" y="203"/>
                </a:cxn>
                <a:cxn ang="0">
                  <a:pos x="167" y="204"/>
                </a:cxn>
                <a:cxn ang="0">
                  <a:pos x="167" y="207"/>
                </a:cxn>
                <a:cxn ang="0">
                  <a:pos x="131" y="200"/>
                </a:cxn>
                <a:cxn ang="0">
                  <a:pos x="116" y="210"/>
                </a:cxn>
                <a:cxn ang="0">
                  <a:pos x="96" y="210"/>
                </a:cxn>
                <a:cxn ang="0">
                  <a:pos x="76" y="196"/>
                </a:cxn>
                <a:cxn ang="0">
                  <a:pos x="64" y="202"/>
                </a:cxn>
                <a:cxn ang="0">
                  <a:pos x="42" y="170"/>
                </a:cxn>
                <a:cxn ang="0">
                  <a:pos x="12" y="162"/>
                </a:cxn>
                <a:cxn ang="0">
                  <a:pos x="0" y="122"/>
                </a:cxn>
                <a:cxn ang="0">
                  <a:pos x="50" y="49"/>
                </a:cxn>
                <a:cxn ang="0">
                  <a:pos x="110" y="0"/>
                </a:cxn>
                <a:cxn ang="0">
                  <a:pos x="139" y="16"/>
                </a:cxn>
                <a:cxn ang="0">
                  <a:pos x="169" y="40"/>
                </a:cxn>
                <a:cxn ang="0">
                  <a:pos x="169" y="40"/>
                </a:cxn>
              </a:cxnLst>
              <a:rect l="0" t="0" r="r" b="b"/>
              <a:pathLst>
                <a:path w="190" h="210">
                  <a:moveTo>
                    <a:pt x="169" y="40"/>
                  </a:moveTo>
                  <a:lnTo>
                    <a:pt x="170" y="43"/>
                  </a:lnTo>
                  <a:lnTo>
                    <a:pt x="171" y="47"/>
                  </a:lnTo>
                  <a:lnTo>
                    <a:pt x="174" y="52"/>
                  </a:lnTo>
                  <a:lnTo>
                    <a:pt x="177" y="57"/>
                  </a:lnTo>
                  <a:lnTo>
                    <a:pt x="179" y="64"/>
                  </a:lnTo>
                  <a:lnTo>
                    <a:pt x="182" y="72"/>
                  </a:lnTo>
                  <a:lnTo>
                    <a:pt x="185" y="79"/>
                  </a:lnTo>
                  <a:lnTo>
                    <a:pt x="185" y="87"/>
                  </a:lnTo>
                  <a:lnTo>
                    <a:pt x="187" y="96"/>
                  </a:lnTo>
                  <a:lnTo>
                    <a:pt x="187" y="103"/>
                  </a:lnTo>
                  <a:lnTo>
                    <a:pt x="190" y="112"/>
                  </a:lnTo>
                  <a:lnTo>
                    <a:pt x="190" y="119"/>
                  </a:lnTo>
                  <a:lnTo>
                    <a:pt x="190" y="127"/>
                  </a:lnTo>
                  <a:lnTo>
                    <a:pt x="190" y="134"/>
                  </a:lnTo>
                  <a:lnTo>
                    <a:pt x="190" y="140"/>
                  </a:lnTo>
                  <a:lnTo>
                    <a:pt x="190" y="144"/>
                  </a:lnTo>
                  <a:lnTo>
                    <a:pt x="190" y="150"/>
                  </a:lnTo>
                  <a:lnTo>
                    <a:pt x="190" y="154"/>
                  </a:lnTo>
                  <a:lnTo>
                    <a:pt x="190" y="159"/>
                  </a:lnTo>
                  <a:lnTo>
                    <a:pt x="190" y="166"/>
                  </a:lnTo>
                  <a:lnTo>
                    <a:pt x="187" y="175"/>
                  </a:lnTo>
                  <a:lnTo>
                    <a:pt x="182" y="179"/>
                  </a:lnTo>
                  <a:lnTo>
                    <a:pt x="181" y="184"/>
                  </a:lnTo>
                  <a:lnTo>
                    <a:pt x="177" y="190"/>
                  </a:lnTo>
                  <a:lnTo>
                    <a:pt x="174" y="195"/>
                  </a:lnTo>
                  <a:lnTo>
                    <a:pt x="170" y="199"/>
                  </a:lnTo>
                  <a:lnTo>
                    <a:pt x="169" y="203"/>
                  </a:lnTo>
                  <a:lnTo>
                    <a:pt x="167" y="204"/>
                  </a:lnTo>
                  <a:lnTo>
                    <a:pt x="167" y="207"/>
                  </a:lnTo>
                  <a:lnTo>
                    <a:pt x="131" y="200"/>
                  </a:lnTo>
                  <a:lnTo>
                    <a:pt x="116" y="210"/>
                  </a:lnTo>
                  <a:lnTo>
                    <a:pt x="96" y="210"/>
                  </a:lnTo>
                  <a:lnTo>
                    <a:pt x="76" y="196"/>
                  </a:lnTo>
                  <a:lnTo>
                    <a:pt x="64" y="202"/>
                  </a:lnTo>
                  <a:lnTo>
                    <a:pt x="42" y="170"/>
                  </a:lnTo>
                  <a:lnTo>
                    <a:pt x="12" y="162"/>
                  </a:lnTo>
                  <a:lnTo>
                    <a:pt x="0" y="122"/>
                  </a:lnTo>
                  <a:lnTo>
                    <a:pt x="50" y="49"/>
                  </a:lnTo>
                  <a:lnTo>
                    <a:pt x="110" y="0"/>
                  </a:lnTo>
                  <a:lnTo>
                    <a:pt x="139" y="16"/>
                  </a:lnTo>
                  <a:lnTo>
                    <a:pt x="169" y="40"/>
                  </a:lnTo>
                  <a:lnTo>
                    <a:pt x="169" y="40"/>
                  </a:lnTo>
                  <a:close/>
                </a:path>
              </a:pathLst>
            </a:custGeom>
            <a:solidFill>
              <a:srgbClr val="D8968D"/>
            </a:solidFill>
            <a:ln w="9525">
              <a:noFill/>
              <a:round/>
              <a:headEnd/>
              <a:tailEnd/>
            </a:ln>
          </p:spPr>
          <p:txBody>
            <a:bodyPr/>
            <a:lstStyle/>
            <a:p>
              <a:endParaRPr lang="en-IN"/>
            </a:p>
          </p:txBody>
        </p:sp>
        <p:sp>
          <p:nvSpPr>
            <p:cNvPr id="68671" name="Freeform 63"/>
            <p:cNvSpPr>
              <a:spLocks/>
            </p:cNvSpPr>
            <p:nvPr/>
          </p:nvSpPr>
          <p:spPr bwMode="auto">
            <a:xfrm>
              <a:off x="2948" y="3210"/>
              <a:ext cx="102" cy="104"/>
            </a:xfrm>
            <a:custGeom>
              <a:avLst/>
              <a:gdLst/>
              <a:ahLst/>
              <a:cxnLst>
                <a:cxn ang="0">
                  <a:pos x="166" y="119"/>
                </a:cxn>
                <a:cxn ang="0">
                  <a:pos x="166" y="115"/>
                </a:cxn>
                <a:cxn ang="0">
                  <a:pos x="166" y="105"/>
                </a:cxn>
                <a:cxn ang="0">
                  <a:pos x="167" y="95"/>
                </a:cxn>
                <a:cxn ang="0">
                  <a:pos x="170" y="88"/>
                </a:cxn>
                <a:cxn ang="0">
                  <a:pos x="179" y="87"/>
                </a:cxn>
                <a:cxn ang="0">
                  <a:pos x="190" y="99"/>
                </a:cxn>
                <a:cxn ang="0">
                  <a:pos x="195" y="113"/>
                </a:cxn>
                <a:cxn ang="0">
                  <a:pos x="198" y="120"/>
                </a:cxn>
                <a:cxn ang="0">
                  <a:pos x="201" y="112"/>
                </a:cxn>
                <a:cxn ang="0">
                  <a:pos x="202" y="103"/>
                </a:cxn>
                <a:cxn ang="0">
                  <a:pos x="203" y="91"/>
                </a:cxn>
                <a:cxn ang="0">
                  <a:pos x="199" y="76"/>
                </a:cxn>
                <a:cxn ang="0">
                  <a:pos x="193" y="61"/>
                </a:cxn>
                <a:cxn ang="0">
                  <a:pos x="182" y="46"/>
                </a:cxn>
                <a:cxn ang="0">
                  <a:pos x="173" y="36"/>
                </a:cxn>
                <a:cxn ang="0">
                  <a:pos x="162" y="28"/>
                </a:cxn>
                <a:cxn ang="0">
                  <a:pos x="154" y="24"/>
                </a:cxn>
                <a:cxn ang="0">
                  <a:pos x="143" y="22"/>
                </a:cxn>
                <a:cxn ang="0">
                  <a:pos x="135" y="14"/>
                </a:cxn>
                <a:cxn ang="0">
                  <a:pos x="119" y="4"/>
                </a:cxn>
                <a:cxn ang="0">
                  <a:pos x="106" y="0"/>
                </a:cxn>
                <a:cxn ang="0">
                  <a:pos x="92" y="0"/>
                </a:cxn>
                <a:cxn ang="0">
                  <a:pos x="78" y="0"/>
                </a:cxn>
                <a:cxn ang="0">
                  <a:pos x="61" y="4"/>
                </a:cxn>
                <a:cxn ang="0">
                  <a:pos x="47" y="8"/>
                </a:cxn>
                <a:cxn ang="0">
                  <a:pos x="35" y="17"/>
                </a:cxn>
                <a:cxn ang="0">
                  <a:pos x="24" y="29"/>
                </a:cxn>
                <a:cxn ang="0">
                  <a:pos x="20" y="37"/>
                </a:cxn>
                <a:cxn ang="0">
                  <a:pos x="16" y="48"/>
                </a:cxn>
                <a:cxn ang="0">
                  <a:pos x="12" y="58"/>
                </a:cxn>
                <a:cxn ang="0">
                  <a:pos x="9" y="73"/>
                </a:cxn>
                <a:cxn ang="0">
                  <a:pos x="7" y="85"/>
                </a:cxn>
                <a:cxn ang="0">
                  <a:pos x="5" y="100"/>
                </a:cxn>
                <a:cxn ang="0">
                  <a:pos x="3" y="113"/>
                </a:cxn>
                <a:cxn ang="0">
                  <a:pos x="3" y="127"/>
                </a:cxn>
                <a:cxn ang="0">
                  <a:pos x="3" y="139"/>
                </a:cxn>
                <a:cxn ang="0">
                  <a:pos x="3" y="151"/>
                </a:cxn>
                <a:cxn ang="0">
                  <a:pos x="1" y="166"/>
                </a:cxn>
                <a:cxn ang="0">
                  <a:pos x="4" y="178"/>
                </a:cxn>
                <a:cxn ang="0">
                  <a:pos x="11" y="183"/>
                </a:cxn>
                <a:cxn ang="0">
                  <a:pos x="23" y="190"/>
                </a:cxn>
                <a:cxn ang="0">
                  <a:pos x="36" y="195"/>
                </a:cxn>
                <a:cxn ang="0">
                  <a:pos x="48" y="202"/>
                </a:cxn>
                <a:cxn ang="0">
                  <a:pos x="61" y="206"/>
                </a:cxn>
                <a:cxn ang="0">
                  <a:pos x="68" y="207"/>
                </a:cxn>
                <a:cxn ang="0">
                  <a:pos x="78" y="207"/>
                </a:cxn>
                <a:cxn ang="0">
                  <a:pos x="94" y="200"/>
                </a:cxn>
                <a:cxn ang="0">
                  <a:pos x="110" y="186"/>
                </a:cxn>
                <a:cxn ang="0">
                  <a:pos x="115" y="178"/>
                </a:cxn>
                <a:cxn ang="0">
                  <a:pos x="120" y="168"/>
                </a:cxn>
                <a:cxn ang="0">
                  <a:pos x="124" y="159"/>
                </a:cxn>
                <a:cxn ang="0">
                  <a:pos x="127" y="148"/>
                </a:cxn>
                <a:cxn ang="0">
                  <a:pos x="128" y="139"/>
                </a:cxn>
                <a:cxn ang="0">
                  <a:pos x="131" y="129"/>
                </a:cxn>
                <a:cxn ang="0">
                  <a:pos x="139" y="113"/>
                </a:cxn>
                <a:cxn ang="0">
                  <a:pos x="143" y="101"/>
                </a:cxn>
                <a:cxn ang="0">
                  <a:pos x="147" y="97"/>
                </a:cxn>
              </a:cxnLst>
              <a:rect l="0" t="0" r="r" b="b"/>
              <a:pathLst>
                <a:path w="203" h="207">
                  <a:moveTo>
                    <a:pt x="147" y="97"/>
                  </a:moveTo>
                  <a:lnTo>
                    <a:pt x="166" y="119"/>
                  </a:lnTo>
                  <a:lnTo>
                    <a:pt x="166" y="117"/>
                  </a:lnTo>
                  <a:lnTo>
                    <a:pt x="166" y="115"/>
                  </a:lnTo>
                  <a:lnTo>
                    <a:pt x="166" y="109"/>
                  </a:lnTo>
                  <a:lnTo>
                    <a:pt x="166" y="105"/>
                  </a:lnTo>
                  <a:lnTo>
                    <a:pt x="166" y="100"/>
                  </a:lnTo>
                  <a:lnTo>
                    <a:pt x="167" y="95"/>
                  </a:lnTo>
                  <a:lnTo>
                    <a:pt x="167" y="91"/>
                  </a:lnTo>
                  <a:lnTo>
                    <a:pt x="170" y="88"/>
                  </a:lnTo>
                  <a:lnTo>
                    <a:pt x="174" y="85"/>
                  </a:lnTo>
                  <a:lnTo>
                    <a:pt x="179" y="87"/>
                  </a:lnTo>
                  <a:lnTo>
                    <a:pt x="185" y="91"/>
                  </a:lnTo>
                  <a:lnTo>
                    <a:pt x="190" y="99"/>
                  </a:lnTo>
                  <a:lnTo>
                    <a:pt x="193" y="105"/>
                  </a:lnTo>
                  <a:lnTo>
                    <a:pt x="195" y="113"/>
                  </a:lnTo>
                  <a:lnTo>
                    <a:pt x="197" y="117"/>
                  </a:lnTo>
                  <a:lnTo>
                    <a:pt x="198" y="120"/>
                  </a:lnTo>
                  <a:lnTo>
                    <a:pt x="199" y="117"/>
                  </a:lnTo>
                  <a:lnTo>
                    <a:pt x="201" y="112"/>
                  </a:lnTo>
                  <a:lnTo>
                    <a:pt x="202" y="108"/>
                  </a:lnTo>
                  <a:lnTo>
                    <a:pt x="202" y="103"/>
                  </a:lnTo>
                  <a:lnTo>
                    <a:pt x="202" y="96"/>
                  </a:lnTo>
                  <a:lnTo>
                    <a:pt x="203" y="91"/>
                  </a:lnTo>
                  <a:lnTo>
                    <a:pt x="201" y="83"/>
                  </a:lnTo>
                  <a:lnTo>
                    <a:pt x="199" y="76"/>
                  </a:lnTo>
                  <a:lnTo>
                    <a:pt x="195" y="68"/>
                  </a:lnTo>
                  <a:lnTo>
                    <a:pt x="193" y="61"/>
                  </a:lnTo>
                  <a:lnTo>
                    <a:pt x="187" y="53"/>
                  </a:lnTo>
                  <a:lnTo>
                    <a:pt x="182" y="46"/>
                  </a:lnTo>
                  <a:lnTo>
                    <a:pt x="178" y="40"/>
                  </a:lnTo>
                  <a:lnTo>
                    <a:pt x="173" y="36"/>
                  </a:lnTo>
                  <a:lnTo>
                    <a:pt x="167" y="30"/>
                  </a:lnTo>
                  <a:lnTo>
                    <a:pt x="162" y="28"/>
                  </a:lnTo>
                  <a:lnTo>
                    <a:pt x="156" y="25"/>
                  </a:lnTo>
                  <a:lnTo>
                    <a:pt x="154" y="24"/>
                  </a:lnTo>
                  <a:lnTo>
                    <a:pt x="146" y="22"/>
                  </a:lnTo>
                  <a:lnTo>
                    <a:pt x="143" y="22"/>
                  </a:lnTo>
                  <a:lnTo>
                    <a:pt x="140" y="20"/>
                  </a:lnTo>
                  <a:lnTo>
                    <a:pt x="135" y="14"/>
                  </a:lnTo>
                  <a:lnTo>
                    <a:pt x="127" y="8"/>
                  </a:lnTo>
                  <a:lnTo>
                    <a:pt x="119" y="4"/>
                  </a:lnTo>
                  <a:lnTo>
                    <a:pt x="112" y="1"/>
                  </a:lnTo>
                  <a:lnTo>
                    <a:pt x="106" y="0"/>
                  </a:lnTo>
                  <a:lnTo>
                    <a:pt x="99" y="0"/>
                  </a:lnTo>
                  <a:lnTo>
                    <a:pt x="92" y="0"/>
                  </a:lnTo>
                  <a:lnTo>
                    <a:pt x="86" y="0"/>
                  </a:lnTo>
                  <a:lnTo>
                    <a:pt x="78" y="0"/>
                  </a:lnTo>
                  <a:lnTo>
                    <a:pt x="70" y="1"/>
                  </a:lnTo>
                  <a:lnTo>
                    <a:pt x="61" y="4"/>
                  </a:lnTo>
                  <a:lnTo>
                    <a:pt x="53" y="5"/>
                  </a:lnTo>
                  <a:lnTo>
                    <a:pt x="47" y="8"/>
                  </a:lnTo>
                  <a:lnTo>
                    <a:pt x="40" y="12"/>
                  </a:lnTo>
                  <a:lnTo>
                    <a:pt x="35" y="17"/>
                  </a:lnTo>
                  <a:lnTo>
                    <a:pt x="29" y="22"/>
                  </a:lnTo>
                  <a:lnTo>
                    <a:pt x="24" y="29"/>
                  </a:lnTo>
                  <a:lnTo>
                    <a:pt x="21" y="32"/>
                  </a:lnTo>
                  <a:lnTo>
                    <a:pt x="20" y="37"/>
                  </a:lnTo>
                  <a:lnTo>
                    <a:pt x="17" y="41"/>
                  </a:lnTo>
                  <a:lnTo>
                    <a:pt x="16" y="48"/>
                  </a:lnTo>
                  <a:lnTo>
                    <a:pt x="13" y="53"/>
                  </a:lnTo>
                  <a:lnTo>
                    <a:pt x="12" y="58"/>
                  </a:lnTo>
                  <a:lnTo>
                    <a:pt x="11" y="65"/>
                  </a:lnTo>
                  <a:lnTo>
                    <a:pt x="9" y="73"/>
                  </a:lnTo>
                  <a:lnTo>
                    <a:pt x="8" y="79"/>
                  </a:lnTo>
                  <a:lnTo>
                    <a:pt x="7" y="85"/>
                  </a:lnTo>
                  <a:lnTo>
                    <a:pt x="5" y="92"/>
                  </a:lnTo>
                  <a:lnTo>
                    <a:pt x="5" y="100"/>
                  </a:lnTo>
                  <a:lnTo>
                    <a:pt x="4" y="107"/>
                  </a:lnTo>
                  <a:lnTo>
                    <a:pt x="3" y="113"/>
                  </a:lnTo>
                  <a:lnTo>
                    <a:pt x="3" y="120"/>
                  </a:lnTo>
                  <a:lnTo>
                    <a:pt x="3" y="127"/>
                  </a:lnTo>
                  <a:lnTo>
                    <a:pt x="3" y="133"/>
                  </a:lnTo>
                  <a:lnTo>
                    <a:pt x="3" y="139"/>
                  </a:lnTo>
                  <a:lnTo>
                    <a:pt x="3" y="144"/>
                  </a:lnTo>
                  <a:lnTo>
                    <a:pt x="3" y="151"/>
                  </a:lnTo>
                  <a:lnTo>
                    <a:pt x="0" y="159"/>
                  </a:lnTo>
                  <a:lnTo>
                    <a:pt x="1" y="166"/>
                  </a:lnTo>
                  <a:lnTo>
                    <a:pt x="1" y="171"/>
                  </a:lnTo>
                  <a:lnTo>
                    <a:pt x="4" y="178"/>
                  </a:lnTo>
                  <a:lnTo>
                    <a:pt x="7" y="180"/>
                  </a:lnTo>
                  <a:lnTo>
                    <a:pt x="11" y="183"/>
                  </a:lnTo>
                  <a:lnTo>
                    <a:pt x="16" y="186"/>
                  </a:lnTo>
                  <a:lnTo>
                    <a:pt x="23" y="190"/>
                  </a:lnTo>
                  <a:lnTo>
                    <a:pt x="29" y="192"/>
                  </a:lnTo>
                  <a:lnTo>
                    <a:pt x="36" y="195"/>
                  </a:lnTo>
                  <a:lnTo>
                    <a:pt x="41" y="198"/>
                  </a:lnTo>
                  <a:lnTo>
                    <a:pt x="48" y="202"/>
                  </a:lnTo>
                  <a:lnTo>
                    <a:pt x="53" y="203"/>
                  </a:lnTo>
                  <a:lnTo>
                    <a:pt x="61" y="206"/>
                  </a:lnTo>
                  <a:lnTo>
                    <a:pt x="64" y="206"/>
                  </a:lnTo>
                  <a:lnTo>
                    <a:pt x="68" y="207"/>
                  </a:lnTo>
                  <a:lnTo>
                    <a:pt x="74" y="207"/>
                  </a:lnTo>
                  <a:lnTo>
                    <a:pt x="78" y="207"/>
                  </a:lnTo>
                  <a:lnTo>
                    <a:pt x="86" y="204"/>
                  </a:lnTo>
                  <a:lnTo>
                    <a:pt x="94" y="200"/>
                  </a:lnTo>
                  <a:lnTo>
                    <a:pt x="102" y="192"/>
                  </a:lnTo>
                  <a:lnTo>
                    <a:pt x="110" y="186"/>
                  </a:lnTo>
                  <a:lnTo>
                    <a:pt x="112" y="182"/>
                  </a:lnTo>
                  <a:lnTo>
                    <a:pt x="115" y="178"/>
                  </a:lnTo>
                  <a:lnTo>
                    <a:pt x="116" y="172"/>
                  </a:lnTo>
                  <a:lnTo>
                    <a:pt x="120" y="168"/>
                  </a:lnTo>
                  <a:lnTo>
                    <a:pt x="122" y="163"/>
                  </a:lnTo>
                  <a:lnTo>
                    <a:pt x="124" y="159"/>
                  </a:lnTo>
                  <a:lnTo>
                    <a:pt x="126" y="153"/>
                  </a:lnTo>
                  <a:lnTo>
                    <a:pt x="127" y="148"/>
                  </a:lnTo>
                  <a:lnTo>
                    <a:pt x="127" y="144"/>
                  </a:lnTo>
                  <a:lnTo>
                    <a:pt x="128" y="139"/>
                  </a:lnTo>
                  <a:lnTo>
                    <a:pt x="130" y="133"/>
                  </a:lnTo>
                  <a:lnTo>
                    <a:pt x="131" y="129"/>
                  </a:lnTo>
                  <a:lnTo>
                    <a:pt x="135" y="120"/>
                  </a:lnTo>
                  <a:lnTo>
                    <a:pt x="139" y="113"/>
                  </a:lnTo>
                  <a:lnTo>
                    <a:pt x="140" y="105"/>
                  </a:lnTo>
                  <a:lnTo>
                    <a:pt x="143" y="101"/>
                  </a:lnTo>
                  <a:lnTo>
                    <a:pt x="146" y="97"/>
                  </a:lnTo>
                  <a:lnTo>
                    <a:pt x="147" y="97"/>
                  </a:lnTo>
                  <a:lnTo>
                    <a:pt x="147" y="97"/>
                  </a:lnTo>
                  <a:close/>
                </a:path>
              </a:pathLst>
            </a:custGeom>
            <a:solidFill>
              <a:srgbClr val="4D4D4D"/>
            </a:solidFill>
            <a:ln w="9525">
              <a:noFill/>
              <a:round/>
              <a:headEnd/>
              <a:tailEnd/>
            </a:ln>
          </p:spPr>
          <p:txBody>
            <a:bodyPr/>
            <a:lstStyle/>
            <a:p>
              <a:endParaRPr lang="en-IN"/>
            </a:p>
          </p:txBody>
        </p:sp>
        <p:sp>
          <p:nvSpPr>
            <p:cNvPr id="68672" name="Freeform 64"/>
            <p:cNvSpPr>
              <a:spLocks/>
            </p:cNvSpPr>
            <p:nvPr/>
          </p:nvSpPr>
          <p:spPr bwMode="auto">
            <a:xfrm>
              <a:off x="2414" y="3570"/>
              <a:ext cx="317" cy="224"/>
            </a:xfrm>
            <a:custGeom>
              <a:avLst/>
              <a:gdLst/>
              <a:ahLst/>
              <a:cxnLst>
                <a:cxn ang="0">
                  <a:pos x="71" y="422"/>
                </a:cxn>
                <a:cxn ang="0">
                  <a:pos x="12" y="420"/>
                </a:cxn>
                <a:cxn ang="0">
                  <a:pos x="0" y="266"/>
                </a:cxn>
                <a:cxn ang="0">
                  <a:pos x="2" y="254"/>
                </a:cxn>
                <a:cxn ang="0">
                  <a:pos x="10" y="237"/>
                </a:cxn>
                <a:cxn ang="0">
                  <a:pos x="21" y="218"/>
                </a:cxn>
                <a:cxn ang="0">
                  <a:pos x="38" y="201"/>
                </a:cxn>
                <a:cxn ang="0">
                  <a:pos x="59" y="177"/>
                </a:cxn>
                <a:cxn ang="0">
                  <a:pos x="81" y="155"/>
                </a:cxn>
                <a:cxn ang="0">
                  <a:pos x="103" y="135"/>
                </a:cxn>
                <a:cxn ang="0">
                  <a:pos x="123" y="122"/>
                </a:cxn>
                <a:cxn ang="0">
                  <a:pos x="135" y="114"/>
                </a:cxn>
                <a:cxn ang="0">
                  <a:pos x="153" y="114"/>
                </a:cxn>
                <a:cxn ang="0">
                  <a:pos x="174" y="111"/>
                </a:cxn>
                <a:cxn ang="0">
                  <a:pos x="190" y="106"/>
                </a:cxn>
                <a:cxn ang="0">
                  <a:pos x="224" y="87"/>
                </a:cxn>
                <a:cxn ang="0">
                  <a:pos x="293" y="110"/>
                </a:cxn>
                <a:cxn ang="0">
                  <a:pos x="314" y="116"/>
                </a:cxn>
                <a:cxn ang="0">
                  <a:pos x="327" y="111"/>
                </a:cxn>
                <a:cxn ang="0">
                  <a:pos x="342" y="107"/>
                </a:cxn>
                <a:cxn ang="0">
                  <a:pos x="357" y="106"/>
                </a:cxn>
                <a:cxn ang="0">
                  <a:pos x="371" y="103"/>
                </a:cxn>
                <a:cxn ang="0">
                  <a:pos x="386" y="100"/>
                </a:cxn>
                <a:cxn ang="0">
                  <a:pos x="404" y="96"/>
                </a:cxn>
                <a:cxn ang="0">
                  <a:pos x="425" y="90"/>
                </a:cxn>
                <a:cxn ang="0">
                  <a:pos x="449" y="83"/>
                </a:cxn>
                <a:cxn ang="0">
                  <a:pos x="473" y="68"/>
                </a:cxn>
                <a:cxn ang="0">
                  <a:pos x="500" y="54"/>
                </a:cxn>
                <a:cxn ang="0">
                  <a:pos x="524" y="40"/>
                </a:cxn>
                <a:cxn ang="0">
                  <a:pos x="544" y="30"/>
                </a:cxn>
                <a:cxn ang="0">
                  <a:pos x="553" y="24"/>
                </a:cxn>
                <a:cxn ang="0">
                  <a:pos x="616" y="0"/>
                </a:cxn>
                <a:cxn ang="0">
                  <a:pos x="611" y="78"/>
                </a:cxn>
                <a:cxn ang="0">
                  <a:pos x="607" y="86"/>
                </a:cxn>
                <a:cxn ang="0">
                  <a:pos x="592" y="107"/>
                </a:cxn>
                <a:cxn ang="0">
                  <a:pos x="579" y="116"/>
                </a:cxn>
                <a:cxn ang="0">
                  <a:pos x="561" y="127"/>
                </a:cxn>
                <a:cxn ang="0">
                  <a:pos x="537" y="137"/>
                </a:cxn>
                <a:cxn ang="0">
                  <a:pos x="512" y="146"/>
                </a:cxn>
                <a:cxn ang="0">
                  <a:pos x="483" y="159"/>
                </a:cxn>
                <a:cxn ang="0">
                  <a:pos x="450" y="177"/>
                </a:cxn>
                <a:cxn ang="0">
                  <a:pos x="417" y="199"/>
                </a:cxn>
                <a:cxn ang="0">
                  <a:pos x="384" y="226"/>
                </a:cxn>
                <a:cxn ang="0">
                  <a:pos x="353" y="256"/>
                </a:cxn>
                <a:cxn ang="0">
                  <a:pos x="329" y="281"/>
                </a:cxn>
                <a:cxn ang="0">
                  <a:pos x="311" y="298"/>
                </a:cxn>
                <a:cxn ang="0">
                  <a:pos x="306" y="306"/>
                </a:cxn>
                <a:cxn ang="0">
                  <a:pos x="64" y="399"/>
                </a:cxn>
              </a:cxnLst>
              <a:rect l="0" t="0" r="r" b="b"/>
              <a:pathLst>
                <a:path w="632" h="450">
                  <a:moveTo>
                    <a:pt x="64" y="399"/>
                  </a:moveTo>
                  <a:lnTo>
                    <a:pt x="65" y="409"/>
                  </a:lnTo>
                  <a:lnTo>
                    <a:pt x="71" y="422"/>
                  </a:lnTo>
                  <a:lnTo>
                    <a:pt x="61" y="431"/>
                  </a:lnTo>
                  <a:lnTo>
                    <a:pt x="22" y="450"/>
                  </a:lnTo>
                  <a:lnTo>
                    <a:pt x="12" y="420"/>
                  </a:lnTo>
                  <a:lnTo>
                    <a:pt x="13" y="384"/>
                  </a:lnTo>
                  <a:lnTo>
                    <a:pt x="0" y="286"/>
                  </a:lnTo>
                  <a:lnTo>
                    <a:pt x="0" y="266"/>
                  </a:lnTo>
                  <a:lnTo>
                    <a:pt x="0" y="265"/>
                  </a:lnTo>
                  <a:lnTo>
                    <a:pt x="1" y="260"/>
                  </a:lnTo>
                  <a:lnTo>
                    <a:pt x="2" y="254"/>
                  </a:lnTo>
                  <a:lnTo>
                    <a:pt x="6" y="248"/>
                  </a:lnTo>
                  <a:lnTo>
                    <a:pt x="8" y="242"/>
                  </a:lnTo>
                  <a:lnTo>
                    <a:pt x="10" y="237"/>
                  </a:lnTo>
                  <a:lnTo>
                    <a:pt x="13" y="232"/>
                  </a:lnTo>
                  <a:lnTo>
                    <a:pt x="18" y="226"/>
                  </a:lnTo>
                  <a:lnTo>
                    <a:pt x="21" y="218"/>
                  </a:lnTo>
                  <a:lnTo>
                    <a:pt x="26" y="213"/>
                  </a:lnTo>
                  <a:lnTo>
                    <a:pt x="32" y="206"/>
                  </a:lnTo>
                  <a:lnTo>
                    <a:pt x="38" y="201"/>
                  </a:lnTo>
                  <a:lnTo>
                    <a:pt x="44" y="193"/>
                  </a:lnTo>
                  <a:lnTo>
                    <a:pt x="51" y="185"/>
                  </a:lnTo>
                  <a:lnTo>
                    <a:pt x="59" y="177"/>
                  </a:lnTo>
                  <a:lnTo>
                    <a:pt x="67" y="170"/>
                  </a:lnTo>
                  <a:lnTo>
                    <a:pt x="75" y="162"/>
                  </a:lnTo>
                  <a:lnTo>
                    <a:pt x="81" y="155"/>
                  </a:lnTo>
                  <a:lnTo>
                    <a:pt x="89" y="149"/>
                  </a:lnTo>
                  <a:lnTo>
                    <a:pt x="97" y="142"/>
                  </a:lnTo>
                  <a:lnTo>
                    <a:pt x="103" y="135"/>
                  </a:lnTo>
                  <a:lnTo>
                    <a:pt x="111" y="130"/>
                  </a:lnTo>
                  <a:lnTo>
                    <a:pt x="116" y="125"/>
                  </a:lnTo>
                  <a:lnTo>
                    <a:pt x="123" y="122"/>
                  </a:lnTo>
                  <a:lnTo>
                    <a:pt x="129" y="115"/>
                  </a:lnTo>
                  <a:lnTo>
                    <a:pt x="132" y="114"/>
                  </a:lnTo>
                  <a:lnTo>
                    <a:pt x="135" y="114"/>
                  </a:lnTo>
                  <a:lnTo>
                    <a:pt x="143" y="114"/>
                  </a:lnTo>
                  <a:lnTo>
                    <a:pt x="148" y="114"/>
                  </a:lnTo>
                  <a:lnTo>
                    <a:pt x="153" y="114"/>
                  </a:lnTo>
                  <a:lnTo>
                    <a:pt x="160" y="114"/>
                  </a:lnTo>
                  <a:lnTo>
                    <a:pt x="168" y="114"/>
                  </a:lnTo>
                  <a:lnTo>
                    <a:pt x="174" y="111"/>
                  </a:lnTo>
                  <a:lnTo>
                    <a:pt x="179" y="110"/>
                  </a:lnTo>
                  <a:lnTo>
                    <a:pt x="184" y="107"/>
                  </a:lnTo>
                  <a:lnTo>
                    <a:pt x="190" y="106"/>
                  </a:lnTo>
                  <a:lnTo>
                    <a:pt x="196" y="102"/>
                  </a:lnTo>
                  <a:lnTo>
                    <a:pt x="200" y="102"/>
                  </a:lnTo>
                  <a:lnTo>
                    <a:pt x="224" y="87"/>
                  </a:lnTo>
                  <a:lnTo>
                    <a:pt x="243" y="110"/>
                  </a:lnTo>
                  <a:lnTo>
                    <a:pt x="281" y="143"/>
                  </a:lnTo>
                  <a:lnTo>
                    <a:pt x="293" y="110"/>
                  </a:lnTo>
                  <a:lnTo>
                    <a:pt x="311" y="118"/>
                  </a:lnTo>
                  <a:lnTo>
                    <a:pt x="311" y="116"/>
                  </a:lnTo>
                  <a:lnTo>
                    <a:pt x="314" y="116"/>
                  </a:lnTo>
                  <a:lnTo>
                    <a:pt x="317" y="114"/>
                  </a:lnTo>
                  <a:lnTo>
                    <a:pt x="322" y="114"/>
                  </a:lnTo>
                  <a:lnTo>
                    <a:pt x="327" y="111"/>
                  </a:lnTo>
                  <a:lnTo>
                    <a:pt x="335" y="110"/>
                  </a:lnTo>
                  <a:lnTo>
                    <a:pt x="338" y="108"/>
                  </a:lnTo>
                  <a:lnTo>
                    <a:pt x="342" y="107"/>
                  </a:lnTo>
                  <a:lnTo>
                    <a:pt x="347" y="107"/>
                  </a:lnTo>
                  <a:lnTo>
                    <a:pt x="353" y="107"/>
                  </a:lnTo>
                  <a:lnTo>
                    <a:pt x="357" y="106"/>
                  </a:lnTo>
                  <a:lnTo>
                    <a:pt x="361" y="104"/>
                  </a:lnTo>
                  <a:lnTo>
                    <a:pt x="366" y="104"/>
                  </a:lnTo>
                  <a:lnTo>
                    <a:pt x="371" y="103"/>
                  </a:lnTo>
                  <a:lnTo>
                    <a:pt x="376" y="102"/>
                  </a:lnTo>
                  <a:lnTo>
                    <a:pt x="381" y="102"/>
                  </a:lnTo>
                  <a:lnTo>
                    <a:pt x="386" y="100"/>
                  </a:lnTo>
                  <a:lnTo>
                    <a:pt x="393" y="99"/>
                  </a:lnTo>
                  <a:lnTo>
                    <a:pt x="398" y="98"/>
                  </a:lnTo>
                  <a:lnTo>
                    <a:pt x="404" y="96"/>
                  </a:lnTo>
                  <a:lnTo>
                    <a:pt x="410" y="95"/>
                  </a:lnTo>
                  <a:lnTo>
                    <a:pt x="418" y="94"/>
                  </a:lnTo>
                  <a:lnTo>
                    <a:pt x="425" y="90"/>
                  </a:lnTo>
                  <a:lnTo>
                    <a:pt x="433" y="87"/>
                  </a:lnTo>
                  <a:lnTo>
                    <a:pt x="440" y="84"/>
                  </a:lnTo>
                  <a:lnTo>
                    <a:pt x="449" y="83"/>
                  </a:lnTo>
                  <a:lnTo>
                    <a:pt x="457" y="78"/>
                  </a:lnTo>
                  <a:lnTo>
                    <a:pt x="465" y="72"/>
                  </a:lnTo>
                  <a:lnTo>
                    <a:pt x="473" y="68"/>
                  </a:lnTo>
                  <a:lnTo>
                    <a:pt x="484" y="64"/>
                  </a:lnTo>
                  <a:lnTo>
                    <a:pt x="492" y="59"/>
                  </a:lnTo>
                  <a:lnTo>
                    <a:pt x="500" y="54"/>
                  </a:lnTo>
                  <a:lnTo>
                    <a:pt x="509" y="50"/>
                  </a:lnTo>
                  <a:lnTo>
                    <a:pt x="517" y="46"/>
                  </a:lnTo>
                  <a:lnTo>
                    <a:pt x="524" y="40"/>
                  </a:lnTo>
                  <a:lnTo>
                    <a:pt x="532" y="36"/>
                  </a:lnTo>
                  <a:lnTo>
                    <a:pt x="537" y="32"/>
                  </a:lnTo>
                  <a:lnTo>
                    <a:pt x="544" y="30"/>
                  </a:lnTo>
                  <a:lnTo>
                    <a:pt x="548" y="27"/>
                  </a:lnTo>
                  <a:lnTo>
                    <a:pt x="551" y="24"/>
                  </a:lnTo>
                  <a:lnTo>
                    <a:pt x="553" y="24"/>
                  </a:lnTo>
                  <a:lnTo>
                    <a:pt x="555" y="24"/>
                  </a:lnTo>
                  <a:lnTo>
                    <a:pt x="581" y="21"/>
                  </a:lnTo>
                  <a:lnTo>
                    <a:pt x="616" y="0"/>
                  </a:lnTo>
                  <a:lnTo>
                    <a:pt x="626" y="19"/>
                  </a:lnTo>
                  <a:lnTo>
                    <a:pt x="632" y="60"/>
                  </a:lnTo>
                  <a:lnTo>
                    <a:pt x="611" y="78"/>
                  </a:lnTo>
                  <a:lnTo>
                    <a:pt x="610" y="78"/>
                  </a:lnTo>
                  <a:lnTo>
                    <a:pt x="610" y="82"/>
                  </a:lnTo>
                  <a:lnTo>
                    <a:pt x="607" y="86"/>
                  </a:lnTo>
                  <a:lnTo>
                    <a:pt x="604" y="92"/>
                  </a:lnTo>
                  <a:lnTo>
                    <a:pt x="599" y="99"/>
                  </a:lnTo>
                  <a:lnTo>
                    <a:pt x="592" y="107"/>
                  </a:lnTo>
                  <a:lnTo>
                    <a:pt x="588" y="110"/>
                  </a:lnTo>
                  <a:lnTo>
                    <a:pt x="584" y="114"/>
                  </a:lnTo>
                  <a:lnTo>
                    <a:pt x="579" y="116"/>
                  </a:lnTo>
                  <a:lnTo>
                    <a:pt x="573" y="122"/>
                  </a:lnTo>
                  <a:lnTo>
                    <a:pt x="567" y="125"/>
                  </a:lnTo>
                  <a:lnTo>
                    <a:pt x="561" y="127"/>
                  </a:lnTo>
                  <a:lnTo>
                    <a:pt x="553" y="130"/>
                  </a:lnTo>
                  <a:lnTo>
                    <a:pt x="547" y="134"/>
                  </a:lnTo>
                  <a:lnTo>
                    <a:pt x="537" y="137"/>
                  </a:lnTo>
                  <a:lnTo>
                    <a:pt x="529" y="138"/>
                  </a:lnTo>
                  <a:lnTo>
                    <a:pt x="521" y="142"/>
                  </a:lnTo>
                  <a:lnTo>
                    <a:pt x="512" y="146"/>
                  </a:lnTo>
                  <a:lnTo>
                    <a:pt x="503" y="150"/>
                  </a:lnTo>
                  <a:lnTo>
                    <a:pt x="493" y="154"/>
                  </a:lnTo>
                  <a:lnTo>
                    <a:pt x="483" y="159"/>
                  </a:lnTo>
                  <a:lnTo>
                    <a:pt x="472" y="165"/>
                  </a:lnTo>
                  <a:lnTo>
                    <a:pt x="461" y="170"/>
                  </a:lnTo>
                  <a:lnTo>
                    <a:pt x="450" y="177"/>
                  </a:lnTo>
                  <a:lnTo>
                    <a:pt x="440" y="183"/>
                  </a:lnTo>
                  <a:lnTo>
                    <a:pt x="429" y="193"/>
                  </a:lnTo>
                  <a:lnTo>
                    <a:pt x="417" y="199"/>
                  </a:lnTo>
                  <a:lnTo>
                    <a:pt x="406" y="209"/>
                  </a:lnTo>
                  <a:lnTo>
                    <a:pt x="394" y="217"/>
                  </a:lnTo>
                  <a:lnTo>
                    <a:pt x="384" y="226"/>
                  </a:lnTo>
                  <a:lnTo>
                    <a:pt x="373" y="236"/>
                  </a:lnTo>
                  <a:lnTo>
                    <a:pt x="362" y="245"/>
                  </a:lnTo>
                  <a:lnTo>
                    <a:pt x="353" y="256"/>
                  </a:lnTo>
                  <a:lnTo>
                    <a:pt x="345" y="265"/>
                  </a:lnTo>
                  <a:lnTo>
                    <a:pt x="335" y="273"/>
                  </a:lnTo>
                  <a:lnTo>
                    <a:pt x="329" y="281"/>
                  </a:lnTo>
                  <a:lnTo>
                    <a:pt x="321" y="288"/>
                  </a:lnTo>
                  <a:lnTo>
                    <a:pt x="317" y="294"/>
                  </a:lnTo>
                  <a:lnTo>
                    <a:pt x="311" y="298"/>
                  </a:lnTo>
                  <a:lnTo>
                    <a:pt x="309" y="304"/>
                  </a:lnTo>
                  <a:lnTo>
                    <a:pt x="306" y="305"/>
                  </a:lnTo>
                  <a:lnTo>
                    <a:pt x="306" y="306"/>
                  </a:lnTo>
                  <a:lnTo>
                    <a:pt x="278" y="403"/>
                  </a:lnTo>
                  <a:lnTo>
                    <a:pt x="137" y="440"/>
                  </a:lnTo>
                  <a:lnTo>
                    <a:pt x="64" y="399"/>
                  </a:lnTo>
                  <a:lnTo>
                    <a:pt x="64" y="399"/>
                  </a:lnTo>
                  <a:close/>
                </a:path>
              </a:pathLst>
            </a:custGeom>
            <a:solidFill>
              <a:srgbClr val="FFFFC2"/>
            </a:solidFill>
            <a:ln w="9525">
              <a:noFill/>
              <a:round/>
              <a:headEnd/>
              <a:tailEnd/>
            </a:ln>
          </p:spPr>
          <p:txBody>
            <a:bodyPr/>
            <a:lstStyle/>
            <a:p>
              <a:endParaRPr lang="en-IN"/>
            </a:p>
          </p:txBody>
        </p:sp>
        <p:sp>
          <p:nvSpPr>
            <p:cNvPr id="68673" name="Freeform 65"/>
            <p:cNvSpPr>
              <a:spLocks/>
            </p:cNvSpPr>
            <p:nvPr/>
          </p:nvSpPr>
          <p:spPr bwMode="auto">
            <a:xfrm>
              <a:off x="2552" y="3582"/>
              <a:ext cx="176" cy="157"/>
            </a:xfrm>
            <a:custGeom>
              <a:avLst/>
              <a:gdLst/>
              <a:ahLst/>
              <a:cxnLst>
                <a:cxn ang="0">
                  <a:pos x="12" y="133"/>
                </a:cxn>
                <a:cxn ang="0">
                  <a:pos x="31" y="308"/>
                </a:cxn>
                <a:cxn ang="0">
                  <a:pos x="43" y="288"/>
                </a:cxn>
                <a:cxn ang="0">
                  <a:pos x="51" y="273"/>
                </a:cxn>
                <a:cxn ang="0">
                  <a:pos x="59" y="257"/>
                </a:cxn>
                <a:cxn ang="0">
                  <a:pos x="66" y="244"/>
                </a:cxn>
                <a:cxn ang="0">
                  <a:pos x="71" y="236"/>
                </a:cxn>
                <a:cxn ang="0">
                  <a:pos x="82" y="232"/>
                </a:cxn>
                <a:cxn ang="0">
                  <a:pos x="98" y="222"/>
                </a:cxn>
                <a:cxn ang="0">
                  <a:pos x="123" y="200"/>
                </a:cxn>
                <a:cxn ang="0">
                  <a:pos x="137" y="186"/>
                </a:cxn>
                <a:cxn ang="0">
                  <a:pos x="153" y="173"/>
                </a:cxn>
                <a:cxn ang="0">
                  <a:pos x="170" y="162"/>
                </a:cxn>
                <a:cxn ang="0">
                  <a:pos x="185" y="154"/>
                </a:cxn>
                <a:cxn ang="0">
                  <a:pos x="201" y="149"/>
                </a:cxn>
                <a:cxn ang="0">
                  <a:pos x="218" y="143"/>
                </a:cxn>
                <a:cxn ang="0">
                  <a:pos x="234" y="139"/>
                </a:cxn>
                <a:cxn ang="0">
                  <a:pos x="252" y="134"/>
                </a:cxn>
                <a:cxn ang="0">
                  <a:pos x="266" y="127"/>
                </a:cxn>
                <a:cxn ang="0">
                  <a:pos x="281" y="119"/>
                </a:cxn>
                <a:cxn ang="0">
                  <a:pos x="298" y="107"/>
                </a:cxn>
                <a:cxn ang="0">
                  <a:pos x="319" y="90"/>
                </a:cxn>
                <a:cxn ang="0">
                  <a:pos x="329" y="70"/>
                </a:cxn>
                <a:cxn ang="0">
                  <a:pos x="335" y="56"/>
                </a:cxn>
                <a:cxn ang="0">
                  <a:pos x="352" y="35"/>
                </a:cxn>
                <a:cxn ang="0">
                  <a:pos x="319" y="8"/>
                </a:cxn>
                <a:cxn ang="0">
                  <a:pos x="308" y="56"/>
                </a:cxn>
                <a:cxn ang="0">
                  <a:pos x="298" y="52"/>
                </a:cxn>
                <a:cxn ang="0">
                  <a:pos x="285" y="52"/>
                </a:cxn>
                <a:cxn ang="0">
                  <a:pos x="261" y="56"/>
                </a:cxn>
                <a:cxn ang="0">
                  <a:pos x="237" y="64"/>
                </a:cxn>
                <a:cxn ang="0">
                  <a:pos x="221" y="75"/>
                </a:cxn>
                <a:cxn ang="0">
                  <a:pos x="230" y="80"/>
                </a:cxn>
                <a:cxn ang="0">
                  <a:pos x="252" y="82"/>
                </a:cxn>
                <a:cxn ang="0">
                  <a:pos x="280" y="80"/>
                </a:cxn>
                <a:cxn ang="0">
                  <a:pos x="298" y="78"/>
                </a:cxn>
                <a:cxn ang="0">
                  <a:pos x="298" y="80"/>
                </a:cxn>
                <a:cxn ang="0">
                  <a:pos x="284" y="94"/>
                </a:cxn>
                <a:cxn ang="0">
                  <a:pos x="260" y="105"/>
                </a:cxn>
                <a:cxn ang="0">
                  <a:pos x="245" y="102"/>
                </a:cxn>
                <a:cxn ang="0">
                  <a:pos x="230" y="99"/>
                </a:cxn>
                <a:cxn ang="0">
                  <a:pos x="214" y="94"/>
                </a:cxn>
                <a:cxn ang="0">
                  <a:pos x="198" y="91"/>
                </a:cxn>
                <a:cxn ang="0">
                  <a:pos x="174" y="94"/>
                </a:cxn>
                <a:cxn ang="0">
                  <a:pos x="161" y="111"/>
                </a:cxn>
                <a:cxn ang="0">
                  <a:pos x="149" y="130"/>
                </a:cxn>
                <a:cxn ang="0">
                  <a:pos x="133" y="142"/>
                </a:cxn>
                <a:cxn ang="0">
                  <a:pos x="114" y="143"/>
                </a:cxn>
                <a:cxn ang="0">
                  <a:pos x="99" y="138"/>
                </a:cxn>
                <a:cxn ang="0">
                  <a:pos x="92" y="125"/>
                </a:cxn>
                <a:cxn ang="0">
                  <a:pos x="90" y="110"/>
                </a:cxn>
                <a:cxn ang="0">
                  <a:pos x="80" y="102"/>
                </a:cxn>
                <a:cxn ang="0">
                  <a:pos x="63" y="101"/>
                </a:cxn>
                <a:cxn ang="0">
                  <a:pos x="48" y="102"/>
                </a:cxn>
                <a:cxn ang="0">
                  <a:pos x="54" y="105"/>
                </a:cxn>
                <a:cxn ang="0">
                  <a:pos x="66" y="122"/>
                </a:cxn>
                <a:cxn ang="0">
                  <a:pos x="64" y="141"/>
                </a:cxn>
                <a:cxn ang="0">
                  <a:pos x="18" y="86"/>
                </a:cxn>
              </a:cxnLst>
              <a:rect l="0" t="0" r="r" b="b"/>
              <a:pathLst>
                <a:path w="352" h="315">
                  <a:moveTo>
                    <a:pt x="18" y="86"/>
                  </a:moveTo>
                  <a:lnTo>
                    <a:pt x="0" y="111"/>
                  </a:lnTo>
                  <a:lnTo>
                    <a:pt x="12" y="133"/>
                  </a:lnTo>
                  <a:lnTo>
                    <a:pt x="27" y="315"/>
                  </a:lnTo>
                  <a:lnTo>
                    <a:pt x="27" y="312"/>
                  </a:lnTo>
                  <a:lnTo>
                    <a:pt x="31" y="308"/>
                  </a:lnTo>
                  <a:lnTo>
                    <a:pt x="35" y="301"/>
                  </a:lnTo>
                  <a:lnTo>
                    <a:pt x="40" y="293"/>
                  </a:lnTo>
                  <a:lnTo>
                    <a:pt x="43" y="288"/>
                  </a:lnTo>
                  <a:lnTo>
                    <a:pt x="46" y="282"/>
                  </a:lnTo>
                  <a:lnTo>
                    <a:pt x="48" y="277"/>
                  </a:lnTo>
                  <a:lnTo>
                    <a:pt x="51" y="273"/>
                  </a:lnTo>
                  <a:lnTo>
                    <a:pt x="54" y="268"/>
                  </a:lnTo>
                  <a:lnTo>
                    <a:pt x="56" y="262"/>
                  </a:lnTo>
                  <a:lnTo>
                    <a:pt x="59" y="257"/>
                  </a:lnTo>
                  <a:lnTo>
                    <a:pt x="63" y="253"/>
                  </a:lnTo>
                  <a:lnTo>
                    <a:pt x="63" y="248"/>
                  </a:lnTo>
                  <a:lnTo>
                    <a:pt x="66" y="244"/>
                  </a:lnTo>
                  <a:lnTo>
                    <a:pt x="66" y="241"/>
                  </a:lnTo>
                  <a:lnTo>
                    <a:pt x="68" y="238"/>
                  </a:lnTo>
                  <a:lnTo>
                    <a:pt x="71" y="236"/>
                  </a:lnTo>
                  <a:lnTo>
                    <a:pt x="75" y="234"/>
                  </a:lnTo>
                  <a:lnTo>
                    <a:pt x="78" y="233"/>
                  </a:lnTo>
                  <a:lnTo>
                    <a:pt x="82" y="232"/>
                  </a:lnTo>
                  <a:lnTo>
                    <a:pt x="86" y="230"/>
                  </a:lnTo>
                  <a:lnTo>
                    <a:pt x="92" y="228"/>
                  </a:lnTo>
                  <a:lnTo>
                    <a:pt x="98" y="222"/>
                  </a:lnTo>
                  <a:lnTo>
                    <a:pt x="106" y="216"/>
                  </a:lnTo>
                  <a:lnTo>
                    <a:pt x="114" y="208"/>
                  </a:lnTo>
                  <a:lnTo>
                    <a:pt x="123" y="200"/>
                  </a:lnTo>
                  <a:lnTo>
                    <a:pt x="127" y="194"/>
                  </a:lnTo>
                  <a:lnTo>
                    <a:pt x="131" y="190"/>
                  </a:lnTo>
                  <a:lnTo>
                    <a:pt x="137" y="186"/>
                  </a:lnTo>
                  <a:lnTo>
                    <a:pt x="142" y="182"/>
                  </a:lnTo>
                  <a:lnTo>
                    <a:pt x="147" y="177"/>
                  </a:lnTo>
                  <a:lnTo>
                    <a:pt x="153" y="173"/>
                  </a:lnTo>
                  <a:lnTo>
                    <a:pt x="158" y="169"/>
                  </a:lnTo>
                  <a:lnTo>
                    <a:pt x="165" y="166"/>
                  </a:lnTo>
                  <a:lnTo>
                    <a:pt x="170" y="162"/>
                  </a:lnTo>
                  <a:lnTo>
                    <a:pt x="174" y="159"/>
                  </a:lnTo>
                  <a:lnTo>
                    <a:pt x="179" y="157"/>
                  </a:lnTo>
                  <a:lnTo>
                    <a:pt x="185" y="154"/>
                  </a:lnTo>
                  <a:lnTo>
                    <a:pt x="190" y="151"/>
                  </a:lnTo>
                  <a:lnTo>
                    <a:pt x="197" y="150"/>
                  </a:lnTo>
                  <a:lnTo>
                    <a:pt x="201" y="149"/>
                  </a:lnTo>
                  <a:lnTo>
                    <a:pt x="208" y="147"/>
                  </a:lnTo>
                  <a:lnTo>
                    <a:pt x="213" y="145"/>
                  </a:lnTo>
                  <a:lnTo>
                    <a:pt x="218" y="143"/>
                  </a:lnTo>
                  <a:lnTo>
                    <a:pt x="224" y="141"/>
                  </a:lnTo>
                  <a:lnTo>
                    <a:pt x="229" y="141"/>
                  </a:lnTo>
                  <a:lnTo>
                    <a:pt x="234" y="139"/>
                  </a:lnTo>
                  <a:lnTo>
                    <a:pt x="240" y="137"/>
                  </a:lnTo>
                  <a:lnTo>
                    <a:pt x="245" y="135"/>
                  </a:lnTo>
                  <a:lnTo>
                    <a:pt x="252" y="134"/>
                  </a:lnTo>
                  <a:lnTo>
                    <a:pt x="256" y="131"/>
                  </a:lnTo>
                  <a:lnTo>
                    <a:pt x="261" y="129"/>
                  </a:lnTo>
                  <a:lnTo>
                    <a:pt x="266" y="127"/>
                  </a:lnTo>
                  <a:lnTo>
                    <a:pt x="272" y="125"/>
                  </a:lnTo>
                  <a:lnTo>
                    <a:pt x="276" y="122"/>
                  </a:lnTo>
                  <a:lnTo>
                    <a:pt x="281" y="119"/>
                  </a:lnTo>
                  <a:lnTo>
                    <a:pt x="285" y="117"/>
                  </a:lnTo>
                  <a:lnTo>
                    <a:pt x="290" y="114"/>
                  </a:lnTo>
                  <a:lnTo>
                    <a:pt x="298" y="107"/>
                  </a:lnTo>
                  <a:lnTo>
                    <a:pt x="305" y="102"/>
                  </a:lnTo>
                  <a:lnTo>
                    <a:pt x="312" y="95"/>
                  </a:lnTo>
                  <a:lnTo>
                    <a:pt x="319" y="90"/>
                  </a:lnTo>
                  <a:lnTo>
                    <a:pt x="323" y="83"/>
                  </a:lnTo>
                  <a:lnTo>
                    <a:pt x="327" y="75"/>
                  </a:lnTo>
                  <a:lnTo>
                    <a:pt x="329" y="70"/>
                  </a:lnTo>
                  <a:lnTo>
                    <a:pt x="332" y="66"/>
                  </a:lnTo>
                  <a:lnTo>
                    <a:pt x="333" y="60"/>
                  </a:lnTo>
                  <a:lnTo>
                    <a:pt x="335" y="56"/>
                  </a:lnTo>
                  <a:lnTo>
                    <a:pt x="335" y="54"/>
                  </a:lnTo>
                  <a:lnTo>
                    <a:pt x="336" y="54"/>
                  </a:lnTo>
                  <a:lnTo>
                    <a:pt x="352" y="35"/>
                  </a:lnTo>
                  <a:lnTo>
                    <a:pt x="351" y="6"/>
                  </a:lnTo>
                  <a:lnTo>
                    <a:pt x="331" y="0"/>
                  </a:lnTo>
                  <a:lnTo>
                    <a:pt x="319" y="8"/>
                  </a:lnTo>
                  <a:lnTo>
                    <a:pt x="327" y="40"/>
                  </a:lnTo>
                  <a:lnTo>
                    <a:pt x="313" y="24"/>
                  </a:lnTo>
                  <a:lnTo>
                    <a:pt x="308" y="56"/>
                  </a:lnTo>
                  <a:lnTo>
                    <a:pt x="306" y="54"/>
                  </a:lnTo>
                  <a:lnTo>
                    <a:pt x="302" y="54"/>
                  </a:lnTo>
                  <a:lnTo>
                    <a:pt x="298" y="52"/>
                  </a:lnTo>
                  <a:lnTo>
                    <a:pt x="296" y="51"/>
                  </a:lnTo>
                  <a:lnTo>
                    <a:pt x="290" y="51"/>
                  </a:lnTo>
                  <a:lnTo>
                    <a:pt x="285" y="52"/>
                  </a:lnTo>
                  <a:lnTo>
                    <a:pt x="276" y="52"/>
                  </a:lnTo>
                  <a:lnTo>
                    <a:pt x="269" y="54"/>
                  </a:lnTo>
                  <a:lnTo>
                    <a:pt x="261" y="56"/>
                  </a:lnTo>
                  <a:lnTo>
                    <a:pt x="253" y="59"/>
                  </a:lnTo>
                  <a:lnTo>
                    <a:pt x="245" y="62"/>
                  </a:lnTo>
                  <a:lnTo>
                    <a:pt x="237" y="64"/>
                  </a:lnTo>
                  <a:lnTo>
                    <a:pt x="230" y="67"/>
                  </a:lnTo>
                  <a:lnTo>
                    <a:pt x="226" y="71"/>
                  </a:lnTo>
                  <a:lnTo>
                    <a:pt x="221" y="75"/>
                  </a:lnTo>
                  <a:lnTo>
                    <a:pt x="222" y="79"/>
                  </a:lnTo>
                  <a:lnTo>
                    <a:pt x="225" y="80"/>
                  </a:lnTo>
                  <a:lnTo>
                    <a:pt x="230" y="80"/>
                  </a:lnTo>
                  <a:lnTo>
                    <a:pt x="236" y="82"/>
                  </a:lnTo>
                  <a:lnTo>
                    <a:pt x="245" y="83"/>
                  </a:lnTo>
                  <a:lnTo>
                    <a:pt x="252" y="82"/>
                  </a:lnTo>
                  <a:lnTo>
                    <a:pt x="262" y="80"/>
                  </a:lnTo>
                  <a:lnTo>
                    <a:pt x="270" y="80"/>
                  </a:lnTo>
                  <a:lnTo>
                    <a:pt x="280" y="80"/>
                  </a:lnTo>
                  <a:lnTo>
                    <a:pt x="286" y="78"/>
                  </a:lnTo>
                  <a:lnTo>
                    <a:pt x="293" y="78"/>
                  </a:lnTo>
                  <a:lnTo>
                    <a:pt x="298" y="78"/>
                  </a:lnTo>
                  <a:lnTo>
                    <a:pt x="301" y="78"/>
                  </a:lnTo>
                  <a:lnTo>
                    <a:pt x="300" y="78"/>
                  </a:lnTo>
                  <a:lnTo>
                    <a:pt x="298" y="80"/>
                  </a:lnTo>
                  <a:lnTo>
                    <a:pt x="294" y="84"/>
                  </a:lnTo>
                  <a:lnTo>
                    <a:pt x="290" y="90"/>
                  </a:lnTo>
                  <a:lnTo>
                    <a:pt x="284" y="94"/>
                  </a:lnTo>
                  <a:lnTo>
                    <a:pt x="277" y="99"/>
                  </a:lnTo>
                  <a:lnTo>
                    <a:pt x="269" y="102"/>
                  </a:lnTo>
                  <a:lnTo>
                    <a:pt x="260" y="105"/>
                  </a:lnTo>
                  <a:lnTo>
                    <a:pt x="254" y="103"/>
                  </a:lnTo>
                  <a:lnTo>
                    <a:pt x="249" y="103"/>
                  </a:lnTo>
                  <a:lnTo>
                    <a:pt x="245" y="102"/>
                  </a:lnTo>
                  <a:lnTo>
                    <a:pt x="240" y="102"/>
                  </a:lnTo>
                  <a:lnTo>
                    <a:pt x="236" y="101"/>
                  </a:lnTo>
                  <a:lnTo>
                    <a:pt x="230" y="99"/>
                  </a:lnTo>
                  <a:lnTo>
                    <a:pt x="225" y="98"/>
                  </a:lnTo>
                  <a:lnTo>
                    <a:pt x="220" y="96"/>
                  </a:lnTo>
                  <a:lnTo>
                    <a:pt x="214" y="94"/>
                  </a:lnTo>
                  <a:lnTo>
                    <a:pt x="209" y="92"/>
                  </a:lnTo>
                  <a:lnTo>
                    <a:pt x="203" y="91"/>
                  </a:lnTo>
                  <a:lnTo>
                    <a:pt x="198" y="91"/>
                  </a:lnTo>
                  <a:lnTo>
                    <a:pt x="189" y="90"/>
                  </a:lnTo>
                  <a:lnTo>
                    <a:pt x="182" y="92"/>
                  </a:lnTo>
                  <a:lnTo>
                    <a:pt x="174" y="94"/>
                  </a:lnTo>
                  <a:lnTo>
                    <a:pt x="170" y="99"/>
                  </a:lnTo>
                  <a:lnTo>
                    <a:pt x="165" y="105"/>
                  </a:lnTo>
                  <a:lnTo>
                    <a:pt x="161" y="111"/>
                  </a:lnTo>
                  <a:lnTo>
                    <a:pt x="157" y="117"/>
                  </a:lnTo>
                  <a:lnTo>
                    <a:pt x="153" y="125"/>
                  </a:lnTo>
                  <a:lnTo>
                    <a:pt x="149" y="130"/>
                  </a:lnTo>
                  <a:lnTo>
                    <a:pt x="145" y="137"/>
                  </a:lnTo>
                  <a:lnTo>
                    <a:pt x="139" y="139"/>
                  </a:lnTo>
                  <a:lnTo>
                    <a:pt x="133" y="142"/>
                  </a:lnTo>
                  <a:lnTo>
                    <a:pt x="126" y="143"/>
                  </a:lnTo>
                  <a:lnTo>
                    <a:pt x="121" y="145"/>
                  </a:lnTo>
                  <a:lnTo>
                    <a:pt x="114" y="143"/>
                  </a:lnTo>
                  <a:lnTo>
                    <a:pt x="109" y="142"/>
                  </a:lnTo>
                  <a:lnTo>
                    <a:pt x="103" y="139"/>
                  </a:lnTo>
                  <a:lnTo>
                    <a:pt x="99" y="138"/>
                  </a:lnTo>
                  <a:lnTo>
                    <a:pt x="96" y="133"/>
                  </a:lnTo>
                  <a:lnTo>
                    <a:pt x="95" y="129"/>
                  </a:lnTo>
                  <a:lnTo>
                    <a:pt x="92" y="125"/>
                  </a:lnTo>
                  <a:lnTo>
                    <a:pt x="92" y="119"/>
                  </a:lnTo>
                  <a:lnTo>
                    <a:pt x="90" y="114"/>
                  </a:lnTo>
                  <a:lnTo>
                    <a:pt x="90" y="110"/>
                  </a:lnTo>
                  <a:lnTo>
                    <a:pt x="87" y="107"/>
                  </a:lnTo>
                  <a:lnTo>
                    <a:pt x="84" y="105"/>
                  </a:lnTo>
                  <a:lnTo>
                    <a:pt x="80" y="102"/>
                  </a:lnTo>
                  <a:lnTo>
                    <a:pt x="75" y="101"/>
                  </a:lnTo>
                  <a:lnTo>
                    <a:pt x="67" y="101"/>
                  </a:lnTo>
                  <a:lnTo>
                    <a:pt x="63" y="101"/>
                  </a:lnTo>
                  <a:lnTo>
                    <a:pt x="56" y="101"/>
                  </a:lnTo>
                  <a:lnTo>
                    <a:pt x="51" y="102"/>
                  </a:lnTo>
                  <a:lnTo>
                    <a:pt x="48" y="102"/>
                  </a:lnTo>
                  <a:lnTo>
                    <a:pt x="48" y="102"/>
                  </a:lnTo>
                  <a:lnTo>
                    <a:pt x="48" y="102"/>
                  </a:lnTo>
                  <a:lnTo>
                    <a:pt x="54" y="105"/>
                  </a:lnTo>
                  <a:lnTo>
                    <a:pt x="58" y="109"/>
                  </a:lnTo>
                  <a:lnTo>
                    <a:pt x="64" y="114"/>
                  </a:lnTo>
                  <a:lnTo>
                    <a:pt x="66" y="122"/>
                  </a:lnTo>
                  <a:lnTo>
                    <a:pt x="66" y="131"/>
                  </a:lnTo>
                  <a:lnTo>
                    <a:pt x="64" y="138"/>
                  </a:lnTo>
                  <a:lnTo>
                    <a:pt x="64" y="141"/>
                  </a:lnTo>
                  <a:lnTo>
                    <a:pt x="36" y="114"/>
                  </a:lnTo>
                  <a:lnTo>
                    <a:pt x="18" y="86"/>
                  </a:lnTo>
                  <a:lnTo>
                    <a:pt x="18" y="86"/>
                  </a:lnTo>
                  <a:close/>
                </a:path>
              </a:pathLst>
            </a:custGeom>
            <a:solidFill>
              <a:srgbClr val="D1D080"/>
            </a:solidFill>
            <a:ln w="9525">
              <a:noFill/>
              <a:round/>
              <a:headEnd/>
              <a:tailEnd/>
            </a:ln>
          </p:spPr>
          <p:txBody>
            <a:bodyPr/>
            <a:lstStyle/>
            <a:p>
              <a:endParaRPr lang="en-IN"/>
            </a:p>
          </p:txBody>
        </p:sp>
        <p:sp>
          <p:nvSpPr>
            <p:cNvPr id="68674" name="Freeform 66"/>
            <p:cNvSpPr>
              <a:spLocks/>
            </p:cNvSpPr>
            <p:nvPr/>
          </p:nvSpPr>
          <p:spPr bwMode="auto">
            <a:xfrm>
              <a:off x="2442" y="3634"/>
              <a:ext cx="119" cy="154"/>
            </a:xfrm>
            <a:custGeom>
              <a:avLst/>
              <a:gdLst/>
              <a:ahLst/>
              <a:cxnLst>
                <a:cxn ang="0">
                  <a:pos x="0" y="130"/>
                </a:cxn>
                <a:cxn ang="0">
                  <a:pos x="114" y="40"/>
                </a:cxn>
                <a:cxn ang="0">
                  <a:pos x="119" y="57"/>
                </a:cxn>
                <a:cxn ang="0">
                  <a:pos x="122" y="81"/>
                </a:cxn>
                <a:cxn ang="0">
                  <a:pos x="119" y="111"/>
                </a:cxn>
                <a:cxn ang="0">
                  <a:pos x="107" y="138"/>
                </a:cxn>
                <a:cxn ang="0">
                  <a:pos x="93" y="160"/>
                </a:cxn>
                <a:cxn ang="0">
                  <a:pos x="80" y="189"/>
                </a:cxn>
                <a:cxn ang="0">
                  <a:pos x="97" y="194"/>
                </a:cxn>
                <a:cxn ang="0">
                  <a:pos x="122" y="191"/>
                </a:cxn>
                <a:cxn ang="0">
                  <a:pos x="135" y="201"/>
                </a:cxn>
                <a:cxn ang="0">
                  <a:pos x="107" y="230"/>
                </a:cxn>
                <a:cxn ang="0">
                  <a:pos x="85" y="251"/>
                </a:cxn>
                <a:cxn ang="0">
                  <a:pos x="84" y="261"/>
                </a:cxn>
                <a:cxn ang="0">
                  <a:pos x="111" y="257"/>
                </a:cxn>
                <a:cxn ang="0">
                  <a:pos x="131" y="265"/>
                </a:cxn>
                <a:cxn ang="0">
                  <a:pos x="144" y="278"/>
                </a:cxn>
                <a:cxn ang="0">
                  <a:pos x="170" y="269"/>
                </a:cxn>
                <a:cxn ang="0">
                  <a:pos x="194" y="242"/>
                </a:cxn>
                <a:cxn ang="0">
                  <a:pos x="191" y="222"/>
                </a:cxn>
                <a:cxn ang="0">
                  <a:pos x="179" y="202"/>
                </a:cxn>
                <a:cxn ang="0">
                  <a:pos x="195" y="183"/>
                </a:cxn>
                <a:cxn ang="0">
                  <a:pos x="210" y="159"/>
                </a:cxn>
                <a:cxn ang="0">
                  <a:pos x="203" y="143"/>
                </a:cxn>
                <a:cxn ang="0">
                  <a:pos x="214" y="127"/>
                </a:cxn>
                <a:cxn ang="0">
                  <a:pos x="219" y="99"/>
                </a:cxn>
                <a:cxn ang="0">
                  <a:pos x="219" y="75"/>
                </a:cxn>
                <a:cxn ang="0">
                  <a:pos x="199" y="64"/>
                </a:cxn>
                <a:cxn ang="0">
                  <a:pos x="237" y="76"/>
                </a:cxn>
                <a:cxn ang="0">
                  <a:pos x="235" y="96"/>
                </a:cxn>
                <a:cxn ang="0">
                  <a:pos x="233" y="118"/>
                </a:cxn>
                <a:cxn ang="0">
                  <a:pos x="230" y="135"/>
                </a:cxn>
                <a:cxn ang="0">
                  <a:pos x="214" y="150"/>
                </a:cxn>
                <a:cxn ang="0">
                  <a:pos x="218" y="179"/>
                </a:cxn>
                <a:cxn ang="0">
                  <a:pos x="199" y="194"/>
                </a:cxn>
                <a:cxn ang="0">
                  <a:pos x="199" y="215"/>
                </a:cxn>
                <a:cxn ang="0">
                  <a:pos x="211" y="241"/>
                </a:cxn>
                <a:cxn ang="0">
                  <a:pos x="166" y="297"/>
                </a:cxn>
                <a:cxn ang="0">
                  <a:pos x="144" y="304"/>
                </a:cxn>
                <a:cxn ang="0">
                  <a:pos x="122" y="306"/>
                </a:cxn>
                <a:cxn ang="0">
                  <a:pos x="96" y="306"/>
                </a:cxn>
                <a:cxn ang="0">
                  <a:pos x="71" y="301"/>
                </a:cxn>
                <a:cxn ang="0">
                  <a:pos x="49" y="293"/>
                </a:cxn>
                <a:cxn ang="0">
                  <a:pos x="35" y="286"/>
                </a:cxn>
                <a:cxn ang="0">
                  <a:pos x="43" y="285"/>
                </a:cxn>
                <a:cxn ang="0">
                  <a:pos x="64" y="279"/>
                </a:cxn>
                <a:cxn ang="0">
                  <a:pos x="60" y="269"/>
                </a:cxn>
                <a:cxn ang="0">
                  <a:pos x="35" y="259"/>
                </a:cxn>
                <a:cxn ang="0">
                  <a:pos x="16" y="257"/>
                </a:cxn>
                <a:cxn ang="0">
                  <a:pos x="8" y="259"/>
                </a:cxn>
              </a:cxnLst>
              <a:rect l="0" t="0" r="r" b="b"/>
              <a:pathLst>
                <a:path w="237" h="308">
                  <a:moveTo>
                    <a:pt x="8" y="259"/>
                  </a:moveTo>
                  <a:lnTo>
                    <a:pt x="16" y="223"/>
                  </a:lnTo>
                  <a:lnTo>
                    <a:pt x="15" y="156"/>
                  </a:lnTo>
                  <a:lnTo>
                    <a:pt x="0" y="130"/>
                  </a:lnTo>
                  <a:lnTo>
                    <a:pt x="16" y="131"/>
                  </a:lnTo>
                  <a:lnTo>
                    <a:pt x="59" y="104"/>
                  </a:lnTo>
                  <a:lnTo>
                    <a:pt x="114" y="39"/>
                  </a:lnTo>
                  <a:lnTo>
                    <a:pt x="114" y="40"/>
                  </a:lnTo>
                  <a:lnTo>
                    <a:pt x="115" y="45"/>
                  </a:lnTo>
                  <a:lnTo>
                    <a:pt x="116" y="48"/>
                  </a:lnTo>
                  <a:lnTo>
                    <a:pt x="118" y="53"/>
                  </a:lnTo>
                  <a:lnTo>
                    <a:pt x="119" y="57"/>
                  </a:lnTo>
                  <a:lnTo>
                    <a:pt x="120" y="64"/>
                  </a:lnTo>
                  <a:lnTo>
                    <a:pt x="120" y="69"/>
                  </a:lnTo>
                  <a:lnTo>
                    <a:pt x="122" y="76"/>
                  </a:lnTo>
                  <a:lnTo>
                    <a:pt x="122" y="81"/>
                  </a:lnTo>
                  <a:lnTo>
                    <a:pt x="122" y="90"/>
                  </a:lnTo>
                  <a:lnTo>
                    <a:pt x="122" y="96"/>
                  </a:lnTo>
                  <a:lnTo>
                    <a:pt x="120" y="103"/>
                  </a:lnTo>
                  <a:lnTo>
                    <a:pt x="119" y="111"/>
                  </a:lnTo>
                  <a:lnTo>
                    <a:pt x="118" y="118"/>
                  </a:lnTo>
                  <a:lnTo>
                    <a:pt x="114" y="124"/>
                  </a:lnTo>
                  <a:lnTo>
                    <a:pt x="111" y="131"/>
                  </a:lnTo>
                  <a:lnTo>
                    <a:pt x="107" y="138"/>
                  </a:lnTo>
                  <a:lnTo>
                    <a:pt x="104" y="144"/>
                  </a:lnTo>
                  <a:lnTo>
                    <a:pt x="100" y="150"/>
                  </a:lnTo>
                  <a:lnTo>
                    <a:pt x="97" y="155"/>
                  </a:lnTo>
                  <a:lnTo>
                    <a:pt x="93" y="160"/>
                  </a:lnTo>
                  <a:lnTo>
                    <a:pt x="91" y="167"/>
                  </a:lnTo>
                  <a:lnTo>
                    <a:pt x="85" y="175"/>
                  </a:lnTo>
                  <a:lnTo>
                    <a:pt x="81" y="183"/>
                  </a:lnTo>
                  <a:lnTo>
                    <a:pt x="80" y="189"/>
                  </a:lnTo>
                  <a:lnTo>
                    <a:pt x="81" y="193"/>
                  </a:lnTo>
                  <a:lnTo>
                    <a:pt x="85" y="194"/>
                  </a:lnTo>
                  <a:lnTo>
                    <a:pt x="93" y="194"/>
                  </a:lnTo>
                  <a:lnTo>
                    <a:pt x="97" y="194"/>
                  </a:lnTo>
                  <a:lnTo>
                    <a:pt x="103" y="194"/>
                  </a:lnTo>
                  <a:lnTo>
                    <a:pt x="107" y="193"/>
                  </a:lnTo>
                  <a:lnTo>
                    <a:pt x="112" y="193"/>
                  </a:lnTo>
                  <a:lnTo>
                    <a:pt x="122" y="191"/>
                  </a:lnTo>
                  <a:lnTo>
                    <a:pt x="130" y="191"/>
                  </a:lnTo>
                  <a:lnTo>
                    <a:pt x="135" y="193"/>
                  </a:lnTo>
                  <a:lnTo>
                    <a:pt x="138" y="197"/>
                  </a:lnTo>
                  <a:lnTo>
                    <a:pt x="135" y="201"/>
                  </a:lnTo>
                  <a:lnTo>
                    <a:pt x="130" y="209"/>
                  </a:lnTo>
                  <a:lnTo>
                    <a:pt x="122" y="217"/>
                  </a:lnTo>
                  <a:lnTo>
                    <a:pt x="112" y="226"/>
                  </a:lnTo>
                  <a:lnTo>
                    <a:pt x="107" y="230"/>
                  </a:lnTo>
                  <a:lnTo>
                    <a:pt x="103" y="235"/>
                  </a:lnTo>
                  <a:lnTo>
                    <a:pt x="97" y="239"/>
                  </a:lnTo>
                  <a:lnTo>
                    <a:pt x="93" y="245"/>
                  </a:lnTo>
                  <a:lnTo>
                    <a:pt x="85" y="251"/>
                  </a:lnTo>
                  <a:lnTo>
                    <a:pt x="81" y="258"/>
                  </a:lnTo>
                  <a:lnTo>
                    <a:pt x="79" y="261"/>
                  </a:lnTo>
                  <a:lnTo>
                    <a:pt x="81" y="262"/>
                  </a:lnTo>
                  <a:lnTo>
                    <a:pt x="84" y="261"/>
                  </a:lnTo>
                  <a:lnTo>
                    <a:pt x="91" y="261"/>
                  </a:lnTo>
                  <a:lnTo>
                    <a:pt x="96" y="259"/>
                  </a:lnTo>
                  <a:lnTo>
                    <a:pt x="104" y="258"/>
                  </a:lnTo>
                  <a:lnTo>
                    <a:pt x="111" y="257"/>
                  </a:lnTo>
                  <a:lnTo>
                    <a:pt x="119" y="258"/>
                  </a:lnTo>
                  <a:lnTo>
                    <a:pt x="123" y="259"/>
                  </a:lnTo>
                  <a:lnTo>
                    <a:pt x="127" y="262"/>
                  </a:lnTo>
                  <a:lnTo>
                    <a:pt x="131" y="265"/>
                  </a:lnTo>
                  <a:lnTo>
                    <a:pt x="134" y="270"/>
                  </a:lnTo>
                  <a:lnTo>
                    <a:pt x="136" y="274"/>
                  </a:lnTo>
                  <a:lnTo>
                    <a:pt x="140" y="277"/>
                  </a:lnTo>
                  <a:lnTo>
                    <a:pt x="144" y="278"/>
                  </a:lnTo>
                  <a:lnTo>
                    <a:pt x="151" y="279"/>
                  </a:lnTo>
                  <a:lnTo>
                    <a:pt x="156" y="277"/>
                  </a:lnTo>
                  <a:lnTo>
                    <a:pt x="163" y="274"/>
                  </a:lnTo>
                  <a:lnTo>
                    <a:pt x="170" y="269"/>
                  </a:lnTo>
                  <a:lnTo>
                    <a:pt x="178" y="263"/>
                  </a:lnTo>
                  <a:lnTo>
                    <a:pt x="183" y="257"/>
                  </a:lnTo>
                  <a:lnTo>
                    <a:pt x="190" y="249"/>
                  </a:lnTo>
                  <a:lnTo>
                    <a:pt x="194" y="242"/>
                  </a:lnTo>
                  <a:lnTo>
                    <a:pt x="196" y="237"/>
                  </a:lnTo>
                  <a:lnTo>
                    <a:pt x="196" y="231"/>
                  </a:lnTo>
                  <a:lnTo>
                    <a:pt x="195" y="226"/>
                  </a:lnTo>
                  <a:lnTo>
                    <a:pt x="191" y="222"/>
                  </a:lnTo>
                  <a:lnTo>
                    <a:pt x="187" y="219"/>
                  </a:lnTo>
                  <a:lnTo>
                    <a:pt x="180" y="213"/>
                  </a:lnTo>
                  <a:lnTo>
                    <a:pt x="179" y="207"/>
                  </a:lnTo>
                  <a:lnTo>
                    <a:pt x="179" y="202"/>
                  </a:lnTo>
                  <a:lnTo>
                    <a:pt x="183" y="198"/>
                  </a:lnTo>
                  <a:lnTo>
                    <a:pt x="186" y="193"/>
                  </a:lnTo>
                  <a:lnTo>
                    <a:pt x="191" y="189"/>
                  </a:lnTo>
                  <a:lnTo>
                    <a:pt x="195" y="183"/>
                  </a:lnTo>
                  <a:lnTo>
                    <a:pt x="200" y="178"/>
                  </a:lnTo>
                  <a:lnTo>
                    <a:pt x="204" y="172"/>
                  </a:lnTo>
                  <a:lnTo>
                    <a:pt x="208" y="168"/>
                  </a:lnTo>
                  <a:lnTo>
                    <a:pt x="210" y="159"/>
                  </a:lnTo>
                  <a:lnTo>
                    <a:pt x="207" y="155"/>
                  </a:lnTo>
                  <a:lnTo>
                    <a:pt x="204" y="150"/>
                  </a:lnTo>
                  <a:lnTo>
                    <a:pt x="203" y="147"/>
                  </a:lnTo>
                  <a:lnTo>
                    <a:pt x="203" y="143"/>
                  </a:lnTo>
                  <a:lnTo>
                    <a:pt x="207" y="139"/>
                  </a:lnTo>
                  <a:lnTo>
                    <a:pt x="210" y="135"/>
                  </a:lnTo>
                  <a:lnTo>
                    <a:pt x="211" y="132"/>
                  </a:lnTo>
                  <a:lnTo>
                    <a:pt x="214" y="127"/>
                  </a:lnTo>
                  <a:lnTo>
                    <a:pt x="217" y="122"/>
                  </a:lnTo>
                  <a:lnTo>
                    <a:pt x="217" y="114"/>
                  </a:lnTo>
                  <a:lnTo>
                    <a:pt x="219" y="107"/>
                  </a:lnTo>
                  <a:lnTo>
                    <a:pt x="219" y="99"/>
                  </a:lnTo>
                  <a:lnTo>
                    <a:pt x="219" y="91"/>
                  </a:lnTo>
                  <a:lnTo>
                    <a:pt x="219" y="84"/>
                  </a:lnTo>
                  <a:lnTo>
                    <a:pt x="219" y="79"/>
                  </a:lnTo>
                  <a:lnTo>
                    <a:pt x="219" y="75"/>
                  </a:lnTo>
                  <a:lnTo>
                    <a:pt x="219" y="75"/>
                  </a:lnTo>
                  <a:lnTo>
                    <a:pt x="192" y="84"/>
                  </a:lnTo>
                  <a:lnTo>
                    <a:pt x="154" y="0"/>
                  </a:lnTo>
                  <a:lnTo>
                    <a:pt x="199" y="64"/>
                  </a:lnTo>
                  <a:lnTo>
                    <a:pt x="226" y="33"/>
                  </a:lnTo>
                  <a:lnTo>
                    <a:pt x="237" y="69"/>
                  </a:lnTo>
                  <a:lnTo>
                    <a:pt x="237" y="71"/>
                  </a:lnTo>
                  <a:lnTo>
                    <a:pt x="237" y="76"/>
                  </a:lnTo>
                  <a:lnTo>
                    <a:pt x="235" y="79"/>
                  </a:lnTo>
                  <a:lnTo>
                    <a:pt x="235" y="84"/>
                  </a:lnTo>
                  <a:lnTo>
                    <a:pt x="235" y="90"/>
                  </a:lnTo>
                  <a:lnTo>
                    <a:pt x="235" y="96"/>
                  </a:lnTo>
                  <a:lnTo>
                    <a:pt x="234" y="102"/>
                  </a:lnTo>
                  <a:lnTo>
                    <a:pt x="234" y="106"/>
                  </a:lnTo>
                  <a:lnTo>
                    <a:pt x="233" y="111"/>
                  </a:lnTo>
                  <a:lnTo>
                    <a:pt x="233" y="118"/>
                  </a:lnTo>
                  <a:lnTo>
                    <a:pt x="231" y="122"/>
                  </a:lnTo>
                  <a:lnTo>
                    <a:pt x="231" y="127"/>
                  </a:lnTo>
                  <a:lnTo>
                    <a:pt x="230" y="130"/>
                  </a:lnTo>
                  <a:lnTo>
                    <a:pt x="230" y="135"/>
                  </a:lnTo>
                  <a:lnTo>
                    <a:pt x="223" y="140"/>
                  </a:lnTo>
                  <a:lnTo>
                    <a:pt x="219" y="144"/>
                  </a:lnTo>
                  <a:lnTo>
                    <a:pt x="215" y="147"/>
                  </a:lnTo>
                  <a:lnTo>
                    <a:pt x="214" y="150"/>
                  </a:lnTo>
                  <a:lnTo>
                    <a:pt x="215" y="155"/>
                  </a:lnTo>
                  <a:lnTo>
                    <a:pt x="217" y="163"/>
                  </a:lnTo>
                  <a:lnTo>
                    <a:pt x="219" y="171"/>
                  </a:lnTo>
                  <a:lnTo>
                    <a:pt x="218" y="179"/>
                  </a:lnTo>
                  <a:lnTo>
                    <a:pt x="213" y="183"/>
                  </a:lnTo>
                  <a:lnTo>
                    <a:pt x="206" y="187"/>
                  </a:lnTo>
                  <a:lnTo>
                    <a:pt x="202" y="190"/>
                  </a:lnTo>
                  <a:lnTo>
                    <a:pt x="199" y="194"/>
                  </a:lnTo>
                  <a:lnTo>
                    <a:pt x="196" y="198"/>
                  </a:lnTo>
                  <a:lnTo>
                    <a:pt x="196" y="203"/>
                  </a:lnTo>
                  <a:lnTo>
                    <a:pt x="198" y="209"/>
                  </a:lnTo>
                  <a:lnTo>
                    <a:pt x="199" y="215"/>
                  </a:lnTo>
                  <a:lnTo>
                    <a:pt x="202" y="223"/>
                  </a:lnTo>
                  <a:lnTo>
                    <a:pt x="206" y="230"/>
                  </a:lnTo>
                  <a:lnTo>
                    <a:pt x="208" y="235"/>
                  </a:lnTo>
                  <a:lnTo>
                    <a:pt x="211" y="241"/>
                  </a:lnTo>
                  <a:lnTo>
                    <a:pt x="213" y="245"/>
                  </a:lnTo>
                  <a:lnTo>
                    <a:pt x="214" y="246"/>
                  </a:lnTo>
                  <a:lnTo>
                    <a:pt x="168" y="297"/>
                  </a:lnTo>
                  <a:lnTo>
                    <a:pt x="166" y="297"/>
                  </a:lnTo>
                  <a:lnTo>
                    <a:pt x="162" y="298"/>
                  </a:lnTo>
                  <a:lnTo>
                    <a:pt x="156" y="301"/>
                  </a:lnTo>
                  <a:lnTo>
                    <a:pt x="148" y="304"/>
                  </a:lnTo>
                  <a:lnTo>
                    <a:pt x="144" y="304"/>
                  </a:lnTo>
                  <a:lnTo>
                    <a:pt x="139" y="305"/>
                  </a:lnTo>
                  <a:lnTo>
                    <a:pt x="134" y="305"/>
                  </a:lnTo>
                  <a:lnTo>
                    <a:pt x="128" y="306"/>
                  </a:lnTo>
                  <a:lnTo>
                    <a:pt x="122" y="306"/>
                  </a:lnTo>
                  <a:lnTo>
                    <a:pt x="116" y="308"/>
                  </a:lnTo>
                  <a:lnTo>
                    <a:pt x="110" y="308"/>
                  </a:lnTo>
                  <a:lnTo>
                    <a:pt x="104" y="308"/>
                  </a:lnTo>
                  <a:lnTo>
                    <a:pt x="96" y="306"/>
                  </a:lnTo>
                  <a:lnTo>
                    <a:pt x="91" y="305"/>
                  </a:lnTo>
                  <a:lnTo>
                    <a:pt x="83" y="304"/>
                  </a:lnTo>
                  <a:lnTo>
                    <a:pt x="77" y="304"/>
                  </a:lnTo>
                  <a:lnTo>
                    <a:pt x="71" y="301"/>
                  </a:lnTo>
                  <a:lnTo>
                    <a:pt x="65" y="300"/>
                  </a:lnTo>
                  <a:lnTo>
                    <a:pt x="60" y="298"/>
                  </a:lnTo>
                  <a:lnTo>
                    <a:pt x="55" y="296"/>
                  </a:lnTo>
                  <a:lnTo>
                    <a:pt x="49" y="293"/>
                  </a:lnTo>
                  <a:lnTo>
                    <a:pt x="45" y="292"/>
                  </a:lnTo>
                  <a:lnTo>
                    <a:pt x="41" y="290"/>
                  </a:lnTo>
                  <a:lnTo>
                    <a:pt x="39" y="289"/>
                  </a:lnTo>
                  <a:lnTo>
                    <a:pt x="35" y="286"/>
                  </a:lnTo>
                  <a:lnTo>
                    <a:pt x="33" y="286"/>
                  </a:lnTo>
                  <a:lnTo>
                    <a:pt x="35" y="286"/>
                  </a:lnTo>
                  <a:lnTo>
                    <a:pt x="37" y="286"/>
                  </a:lnTo>
                  <a:lnTo>
                    <a:pt x="43" y="285"/>
                  </a:lnTo>
                  <a:lnTo>
                    <a:pt x="49" y="285"/>
                  </a:lnTo>
                  <a:lnTo>
                    <a:pt x="55" y="284"/>
                  </a:lnTo>
                  <a:lnTo>
                    <a:pt x="60" y="281"/>
                  </a:lnTo>
                  <a:lnTo>
                    <a:pt x="64" y="279"/>
                  </a:lnTo>
                  <a:lnTo>
                    <a:pt x="67" y="278"/>
                  </a:lnTo>
                  <a:lnTo>
                    <a:pt x="67" y="274"/>
                  </a:lnTo>
                  <a:lnTo>
                    <a:pt x="64" y="271"/>
                  </a:lnTo>
                  <a:lnTo>
                    <a:pt x="60" y="269"/>
                  </a:lnTo>
                  <a:lnTo>
                    <a:pt x="56" y="266"/>
                  </a:lnTo>
                  <a:lnTo>
                    <a:pt x="49" y="263"/>
                  </a:lnTo>
                  <a:lnTo>
                    <a:pt x="43" y="261"/>
                  </a:lnTo>
                  <a:lnTo>
                    <a:pt x="35" y="259"/>
                  </a:lnTo>
                  <a:lnTo>
                    <a:pt x="29" y="258"/>
                  </a:lnTo>
                  <a:lnTo>
                    <a:pt x="24" y="257"/>
                  </a:lnTo>
                  <a:lnTo>
                    <a:pt x="20" y="257"/>
                  </a:lnTo>
                  <a:lnTo>
                    <a:pt x="16" y="257"/>
                  </a:lnTo>
                  <a:lnTo>
                    <a:pt x="13" y="257"/>
                  </a:lnTo>
                  <a:lnTo>
                    <a:pt x="8" y="258"/>
                  </a:lnTo>
                  <a:lnTo>
                    <a:pt x="8" y="259"/>
                  </a:lnTo>
                  <a:lnTo>
                    <a:pt x="8" y="259"/>
                  </a:lnTo>
                  <a:close/>
                </a:path>
              </a:pathLst>
            </a:custGeom>
            <a:solidFill>
              <a:srgbClr val="D1D080"/>
            </a:solidFill>
            <a:ln w="9525">
              <a:noFill/>
              <a:round/>
              <a:headEnd/>
              <a:tailEnd/>
            </a:ln>
          </p:spPr>
          <p:txBody>
            <a:bodyPr/>
            <a:lstStyle/>
            <a:p>
              <a:endParaRPr lang="en-IN"/>
            </a:p>
          </p:txBody>
        </p:sp>
        <p:sp>
          <p:nvSpPr>
            <p:cNvPr id="68675" name="Freeform 67"/>
            <p:cNvSpPr>
              <a:spLocks/>
            </p:cNvSpPr>
            <p:nvPr/>
          </p:nvSpPr>
          <p:spPr bwMode="auto">
            <a:xfrm>
              <a:off x="2535" y="3857"/>
              <a:ext cx="89" cy="92"/>
            </a:xfrm>
            <a:custGeom>
              <a:avLst/>
              <a:gdLst/>
              <a:ahLst/>
              <a:cxnLst>
                <a:cxn ang="0">
                  <a:pos x="0" y="165"/>
                </a:cxn>
                <a:cxn ang="0">
                  <a:pos x="11" y="161"/>
                </a:cxn>
                <a:cxn ang="0">
                  <a:pos x="27" y="154"/>
                </a:cxn>
                <a:cxn ang="0">
                  <a:pos x="41" y="149"/>
                </a:cxn>
                <a:cxn ang="0">
                  <a:pos x="50" y="147"/>
                </a:cxn>
                <a:cxn ang="0">
                  <a:pos x="61" y="145"/>
                </a:cxn>
                <a:cxn ang="0">
                  <a:pos x="71" y="145"/>
                </a:cxn>
                <a:cxn ang="0">
                  <a:pos x="81" y="147"/>
                </a:cxn>
                <a:cxn ang="0">
                  <a:pos x="86" y="149"/>
                </a:cxn>
                <a:cxn ang="0">
                  <a:pos x="93" y="139"/>
                </a:cxn>
                <a:cxn ang="0">
                  <a:pos x="99" y="131"/>
                </a:cxn>
                <a:cxn ang="0">
                  <a:pos x="107" y="120"/>
                </a:cxn>
                <a:cxn ang="0">
                  <a:pos x="118" y="104"/>
                </a:cxn>
                <a:cxn ang="0">
                  <a:pos x="129" y="86"/>
                </a:cxn>
                <a:cxn ang="0">
                  <a:pos x="141" y="66"/>
                </a:cxn>
                <a:cxn ang="0">
                  <a:pos x="153" y="46"/>
                </a:cxn>
                <a:cxn ang="0">
                  <a:pos x="164" y="28"/>
                </a:cxn>
                <a:cxn ang="0">
                  <a:pos x="172" y="13"/>
                </a:cxn>
                <a:cxn ang="0">
                  <a:pos x="178" y="4"/>
                </a:cxn>
                <a:cxn ang="0">
                  <a:pos x="180" y="0"/>
                </a:cxn>
                <a:cxn ang="0">
                  <a:pos x="178" y="3"/>
                </a:cxn>
                <a:cxn ang="0">
                  <a:pos x="176" y="12"/>
                </a:cxn>
                <a:cxn ang="0">
                  <a:pos x="170" y="24"/>
                </a:cxn>
                <a:cxn ang="0">
                  <a:pos x="165" y="39"/>
                </a:cxn>
                <a:cxn ang="0">
                  <a:pos x="158" y="56"/>
                </a:cxn>
                <a:cxn ang="0">
                  <a:pos x="152" y="75"/>
                </a:cxn>
                <a:cxn ang="0">
                  <a:pos x="146" y="92"/>
                </a:cxn>
                <a:cxn ang="0">
                  <a:pos x="141" y="110"/>
                </a:cxn>
                <a:cxn ang="0">
                  <a:pos x="137" y="123"/>
                </a:cxn>
                <a:cxn ang="0">
                  <a:pos x="133" y="135"/>
                </a:cxn>
                <a:cxn ang="0">
                  <a:pos x="130" y="145"/>
                </a:cxn>
                <a:cxn ang="0">
                  <a:pos x="130" y="153"/>
                </a:cxn>
                <a:cxn ang="0">
                  <a:pos x="129" y="161"/>
                </a:cxn>
                <a:cxn ang="0">
                  <a:pos x="129" y="165"/>
                </a:cxn>
                <a:cxn ang="0">
                  <a:pos x="67" y="183"/>
                </a:cxn>
                <a:cxn ang="0">
                  <a:pos x="59" y="183"/>
                </a:cxn>
                <a:cxn ang="0">
                  <a:pos x="47" y="182"/>
                </a:cxn>
                <a:cxn ang="0">
                  <a:pos x="33" y="181"/>
                </a:cxn>
                <a:cxn ang="0">
                  <a:pos x="20" y="177"/>
                </a:cxn>
                <a:cxn ang="0">
                  <a:pos x="10" y="173"/>
                </a:cxn>
                <a:cxn ang="0">
                  <a:pos x="2" y="167"/>
                </a:cxn>
                <a:cxn ang="0">
                  <a:pos x="0" y="166"/>
                </a:cxn>
              </a:cxnLst>
              <a:rect l="0" t="0" r="r" b="b"/>
              <a:pathLst>
                <a:path w="180" h="185">
                  <a:moveTo>
                    <a:pt x="0" y="166"/>
                  </a:moveTo>
                  <a:lnTo>
                    <a:pt x="0" y="165"/>
                  </a:lnTo>
                  <a:lnTo>
                    <a:pt x="6" y="163"/>
                  </a:lnTo>
                  <a:lnTo>
                    <a:pt x="11" y="161"/>
                  </a:lnTo>
                  <a:lnTo>
                    <a:pt x="19" y="158"/>
                  </a:lnTo>
                  <a:lnTo>
                    <a:pt x="27" y="154"/>
                  </a:lnTo>
                  <a:lnTo>
                    <a:pt x="37" y="151"/>
                  </a:lnTo>
                  <a:lnTo>
                    <a:pt x="41" y="149"/>
                  </a:lnTo>
                  <a:lnTo>
                    <a:pt x="46" y="149"/>
                  </a:lnTo>
                  <a:lnTo>
                    <a:pt x="50" y="147"/>
                  </a:lnTo>
                  <a:lnTo>
                    <a:pt x="54" y="147"/>
                  </a:lnTo>
                  <a:lnTo>
                    <a:pt x="61" y="145"/>
                  </a:lnTo>
                  <a:lnTo>
                    <a:pt x="66" y="145"/>
                  </a:lnTo>
                  <a:lnTo>
                    <a:pt x="71" y="145"/>
                  </a:lnTo>
                  <a:lnTo>
                    <a:pt x="77" y="146"/>
                  </a:lnTo>
                  <a:lnTo>
                    <a:pt x="81" y="147"/>
                  </a:lnTo>
                  <a:lnTo>
                    <a:pt x="83" y="149"/>
                  </a:lnTo>
                  <a:lnTo>
                    <a:pt x="86" y="149"/>
                  </a:lnTo>
                  <a:lnTo>
                    <a:pt x="89" y="145"/>
                  </a:lnTo>
                  <a:lnTo>
                    <a:pt x="93" y="139"/>
                  </a:lnTo>
                  <a:lnTo>
                    <a:pt x="95" y="135"/>
                  </a:lnTo>
                  <a:lnTo>
                    <a:pt x="99" y="131"/>
                  </a:lnTo>
                  <a:lnTo>
                    <a:pt x="102" y="126"/>
                  </a:lnTo>
                  <a:lnTo>
                    <a:pt x="107" y="120"/>
                  </a:lnTo>
                  <a:lnTo>
                    <a:pt x="113" y="112"/>
                  </a:lnTo>
                  <a:lnTo>
                    <a:pt x="118" y="104"/>
                  </a:lnTo>
                  <a:lnTo>
                    <a:pt x="122" y="95"/>
                  </a:lnTo>
                  <a:lnTo>
                    <a:pt x="129" y="86"/>
                  </a:lnTo>
                  <a:lnTo>
                    <a:pt x="134" y="75"/>
                  </a:lnTo>
                  <a:lnTo>
                    <a:pt x="141" y="66"/>
                  </a:lnTo>
                  <a:lnTo>
                    <a:pt x="146" y="55"/>
                  </a:lnTo>
                  <a:lnTo>
                    <a:pt x="153" y="46"/>
                  </a:lnTo>
                  <a:lnTo>
                    <a:pt x="158" y="36"/>
                  </a:lnTo>
                  <a:lnTo>
                    <a:pt x="164" y="28"/>
                  </a:lnTo>
                  <a:lnTo>
                    <a:pt x="168" y="20"/>
                  </a:lnTo>
                  <a:lnTo>
                    <a:pt x="172" y="13"/>
                  </a:lnTo>
                  <a:lnTo>
                    <a:pt x="174" y="7"/>
                  </a:lnTo>
                  <a:lnTo>
                    <a:pt x="178" y="4"/>
                  </a:lnTo>
                  <a:lnTo>
                    <a:pt x="180" y="0"/>
                  </a:lnTo>
                  <a:lnTo>
                    <a:pt x="180" y="0"/>
                  </a:lnTo>
                  <a:lnTo>
                    <a:pt x="180" y="0"/>
                  </a:lnTo>
                  <a:lnTo>
                    <a:pt x="178" y="3"/>
                  </a:lnTo>
                  <a:lnTo>
                    <a:pt x="177" y="7"/>
                  </a:lnTo>
                  <a:lnTo>
                    <a:pt x="176" y="12"/>
                  </a:lnTo>
                  <a:lnTo>
                    <a:pt x="173" y="17"/>
                  </a:lnTo>
                  <a:lnTo>
                    <a:pt x="170" y="24"/>
                  </a:lnTo>
                  <a:lnTo>
                    <a:pt x="168" y="31"/>
                  </a:lnTo>
                  <a:lnTo>
                    <a:pt x="165" y="39"/>
                  </a:lnTo>
                  <a:lnTo>
                    <a:pt x="161" y="47"/>
                  </a:lnTo>
                  <a:lnTo>
                    <a:pt x="158" y="56"/>
                  </a:lnTo>
                  <a:lnTo>
                    <a:pt x="154" y="66"/>
                  </a:lnTo>
                  <a:lnTo>
                    <a:pt x="152" y="75"/>
                  </a:lnTo>
                  <a:lnTo>
                    <a:pt x="149" y="83"/>
                  </a:lnTo>
                  <a:lnTo>
                    <a:pt x="146" y="92"/>
                  </a:lnTo>
                  <a:lnTo>
                    <a:pt x="144" y="102"/>
                  </a:lnTo>
                  <a:lnTo>
                    <a:pt x="141" y="110"/>
                  </a:lnTo>
                  <a:lnTo>
                    <a:pt x="140" y="116"/>
                  </a:lnTo>
                  <a:lnTo>
                    <a:pt x="137" y="123"/>
                  </a:lnTo>
                  <a:lnTo>
                    <a:pt x="134" y="128"/>
                  </a:lnTo>
                  <a:lnTo>
                    <a:pt x="133" y="135"/>
                  </a:lnTo>
                  <a:lnTo>
                    <a:pt x="131" y="139"/>
                  </a:lnTo>
                  <a:lnTo>
                    <a:pt x="130" y="145"/>
                  </a:lnTo>
                  <a:lnTo>
                    <a:pt x="130" y="149"/>
                  </a:lnTo>
                  <a:lnTo>
                    <a:pt x="130" y="153"/>
                  </a:lnTo>
                  <a:lnTo>
                    <a:pt x="129" y="158"/>
                  </a:lnTo>
                  <a:lnTo>
                    <a:pt x="129" y="161"/>
                  </a:lnTo>
                  <a:lnTo>
                    <a:pt x="129" y="163"/>
                  </a:lnTo>
                  <a:lnTo>
                    <a:pt x="129" y="165"/>
                  </a:lnTo>
                  <a:lnTo>
                    <a:pt x="69" y="185"/>
                  </a:lnTo>
                  <a:lnTo>
                    <a:pt x="67" y="183"/>
                  </a:lnTo>
                  <a:lnTo>
                    <a:pt x="65" y="183"/>
                  </a:lnTo>
                  <a:lnTo>
                    <a:pt x="59" y="183"/>
                  </a:lnTo>
                  <a:lnTo>
                    <a:pt x="54" y="183"/>
                  </a:lnTo>
                  <a:lnTo>
                    <a:pt x="47" y="182"/>
                  </a:lnTo>
                  <a:lnTo>
                    <a:pt x="39" y="182"/>
                  </a:lnTo>
                  <a:lnTo>
                    <a:pt x="33" y="181"/>
                  </a:lnTo>
                  <a:lnTo>
                    <a:pt x="26" y="179"/>
                  </a:lnTo>
                  <a:lnTo>
                    <a:pt x="20" y="177"/>
                  </a:lnTo>
                  <a:lnTo>
                    <a:pt x="15" y="175"/>
                  </a:lnTo>
                  <a:lnTo>
                    <a:pt x="10" y="173"/>
                  </a:lnTo>
                  <a:lnTo>
                    <a:pt x="7" y="171"/>
                  </a:lnTo>
                  <a:lnTo>
                    <a:pt x="2" y="167"/>
                  </a:lnTo>
                  <a:lnTo>
                    <a:pt x="0" y="166"/>
                  </a:lnTo>
                  <a:lnTo>
                    <a:pt x="0" y="166"/>
                  </a:lnTo>
                  <a:close/>
                </a:path>
              </a:pathLst>
            </a:custGeom>
            <a:solidFill>
              <a:srgbClr val="808080"/>
            </a:solidFill>
            <a:ln w="9525">
              <a:noFill/>
              <a:round/>
              <a:headEnd/>
              <a:tailEnd/>
            </a:ln>
          </p:spPr>
          <p:txBody>
            <a:bodyPr/>
            <a:lstStyle/>
            <a:p>
              <a:endParaRPr lang="en-IN"/>
            </a:p>
          </p:txBody>
        </p:sp>
        <p:sp>
          <p:nvSpPr>
            <p:cNvPr id="68676" name="Freeform 68"/>
            <p:cNvSpPr>
              <a:spLocks/>
            </p:cNvSpPr>
            <p:nvPr/>
          </p:nvSpPr>
          <p:spPr bwMode="auto">
            <a:xfrm>
              <a:off x="2536" y="3939"/>
              <a:ext cx="88" cy="20"/>
            </a:xfrm>
            <a:custGeom>
              <a:avLst/>
              <a:gdLst/>
              <a:ahLst/>
              <a:cxnLst>
                <a:cxn ang="0">
                  <a:pos x="21" y="0"/>
                </a:cxn>
                <a:cxn ang="0">
                  <a:pos x="5" y="20"/>
                </a:cxn>
                <a:cxn ang="0">
                  <a:pos x="0" y="39"/>
                </a:cxn>
                <a:cxn ang="0">
                  <a:pos x="175" y="31"/>
                </a:cxn>
                <a:cxn ang="0">
                  <a:pos x="161" y="13"/>
                </a:cxn>
                <a:cxn ang="0">
                  <a:pos x="159" y="13"/>
                </a:cxn>
                <a:cxn ang="0">
                  <a:pos x="157" y="13"/>
                </a:cxn>
                <a:cxn ang="0">
                  <a:pos x="151" y="13"/>
                </a:cxn>
                <a:cxn ang="0">
                  <a:pos x="147" y="15"/>
                </a:cxn>
                <a:cxn ang="0">
                  <a:pos x="139" y="15"/>
                </a:cxn>
                <a:cxn ang="0">
                  <a:pos x="133" y="15"/>
                </a:cxn>
                <a:cxn ang="0">
                  <a:pos x="126" y="13"/>
                </a:cxn>
                <a:cxn ang="0">
                  <a:pos x="119" y="13"/>
                </a:cxn>
                <a:cxn ang="0">
                  <a:pos x="111" y="12"/>
                </a:cxn>
                <a:cxn ang="0">
                  <a:pos x="104" y="9"/>
                </a:cxn>
                <a:cxn ang="0">
                  <a:pos x="98" y="7"/>
                </a:cxn>
                <a:cxn ang="0">
                  <a:pos x="92" y="5"/>
                </a:cxn>
                <a:cxn ang="0">
                  <a:pos x="88" y="3"/>
                </a:cxn>
                <a:cxn ang="0">
                  <a:pos x="84" y="1"/>
                </a:cxn>
                <a:cxn ang="0">
                  <a:pos x="82" y="0"/>
                </a:cxn>
                <a:cxn ang="0">
                  <a:pos x="43" y="13"/>
                </a:cxn>
                <a:cxn ang="0">
                  <a:pos x="21" y="0"/>
                </a:cxn>
                <a:cxn ang="0">
                  <a:pos x="21" y="0"/>
                </a:cxn>
              </a:cxnLst>
              <a:rect l="0" t="0" r="r" b="b"/>
              <a:pathLst>
                <a:path w="175" h="39">
                  <a:moveTo>
                    <a:pt x="21" y="0"/>
                  </a:moveTo>
                  <a:lnTo>
                    <a:pt x="5" y="20"/>
                  </a:lnTo>
                  <a:lnTo>
                    <a:pt x="0" y="39"/>
                  </a:lnTo>
                  <a:lnTo>
                    <a:pt x="175" y="31"/>
                  </a:lnTo>
                  <a:lnTo>
                    <a:pt x="161" y="13"/>
                  </a:lnTo>
                  <a:lnTo>
                    <a:pt x="159" y="13"/>
                  </a:lnTo>
                  <a:lnTo>
                    <a:pt x="157" y="13"/>
                  </a:lnTo>
                  <a:lnTo>
                    <a:pt x="151" y="13"/>
                  </a:lnTo>
                  <a:lnTo>
                    <a:pt x="147" y="15"/>
                  </a:lnTo>
                  <a:lnTo>
                    <a:pt x="139" y="15"/>
                  </a:lnTo>
                  <a:lnTo>
                    <a:pt x="133" y="15"/>
                  </a:lnTo>
                  <a:lnTo>
                    <a:pt x="126" y="13"/>
                  </a:lnTo>
                  <a:lnTo>
                    <a:pt x="119" y="13"/>
                  </a:lnTo>
                  <a:lnTo>
                    <a:pt x="111" y="12"/>
                  </a:lnTo>
                  <a:lnTo>
                    <a:pt x="104" y="9"/>
                  </a:lnTo>
                  <a:lnTo>
                    <a:pt x="98" y="7"/>
                  </a:lnTo>
                  <a:lnTo>
                    <a:pt x="92" y="5"/>
                  </a:lnTo>
                  <a:lnTo>
                    <a:pt x="88" y="3"/>
                  </a:lnTo>
                  <a:lnTo>
                    <a:pt x="84" y="1"/>
                  </a:lnTo>
                  <a:lnTo>
                    <a:pt x="82" y="0"/>
                  </a:lnTo>
                  <a:lnTo>
                    <a:pt x="43" y="13"/>
                  </a:lnTo>
                  <a:lnTo>
                    <a:pt x="21" y="0"/>
                  </a:lnTo>
                  <a:lnTo>
                    <a:pt x="21" y="0"/>
                  </a:lnTo>
                  <a:close/>
                </a:path>
              </a:pathLst>
            </a:custGeom>
            <a:solidFill>
              <a:srgbClr val="913E33"/>
            </a:solidFill>
            <a:ln w="9525">
              <a:noFill/>
              <a:round/>
              <a:headEnd/>
              <a:tailEnd/>
            </a:ln>
          </p:spPr>
          <p:txBody>
            <a:bodyPr/>
            <a:lstStyle/>
            <a:p>
              <a:endParaRPr lang="en-IN"/>
            </a:p>
          </p:txBody>
        </p:sp>
        <p:sp>
          <p:nvSpPr>
            <p:cNvPr id="68677" name="Freeform 69"/>
            <p:cNvSpPr>
              <a:spLocks/>
            </p:cNvSpPr>
            <p:nvPr/>
          </p:nvSpPr>
          <p:spPr bwMode="auto">
            <a:xfrm>
              <a:off x="2521" y="3520"/>
              <a:ext cx="78" cy="121"/>
            </a:xfrm>
            <a:custGeom>
              <a:avLst/>
              <a:gdLst/>
              <a:ahLst/>
              <a:cxnLst>
                <a:cxn ang="0">
                  <a:pos x="111" y="0"/>
                </a:cxn>
                <a:cxn ang="0">
                  <a:pos x="141" y="47"/>
                </a:cxn>
                <a:cxn ang="0">
                  <a:pos x="139" y="60"/>
                </a:cxn>
                <a:cxn ang="0">
                  <a:pos x="157" y="90"/>
                </a:cxn>
                <a:cxn ang="0">
                  <a:pos x="143" y="106"/>
                </a:cxn>
                <a:cxn ang="0">
                  <a:pos x="143" y="151"/>
                </a:cxn>
                <a:cxn ang="0">
                  <a:pos x="106" y="179"/>
                </a:cxn>
                <a:cxn ang="0">
                  <a:pos x="69" y="242"/>
                </a:cxn>
                <a:cxn ang="0">
                  <a:pos x="8" y="194"/>
                </a:cxn>
                <a:cxn ang="0">
                  <a:pos x="8" y="191"/>
                </a:cxn>
                <a:cxn ang="0">
                  <a:pos x="10" y="189"/>
                </a:cxn>
                <a:cxn ang="0">
                  <a:pos x="11" y="185"/>
                </a:cxn>
                <a:cxn ang="0">
                  <a:pos x="14" y="179"/>
                </a:cxn>
                <a:cxn ang="0">
                  <a:pos x="15" y="171"/>
                </a:cxn>
                <a:cxn ang="0">
                  <a:pos x="16" y="163"/>
                </a:cxn>
                <a:cxn ang="0">
                  <a:pos x="16" y="158"/>
                </a:cxn>
                <a:cxn ang="0">
                  <a:pos x="16" y="153"/>
                </a:cxn>
                <a:cxn ang="0">
                  <a:pos x="16" y="147"/>
                </a:cxn>
                <a:cxn ang="0">
                  <a:pos x="16" y="142"/>
                </a:cxn>
                <a:cxn ang="0">
                  <a:pos x="16" y="134"/>
                </a:cxn>
                <a:cxn ang="0">
                  <a:pos x="15" y="127"/>
                </a:cxn>
                <a:cxn ang="0">
                  <a:pos x="15" y="120"/>
                </a:cxn>
                <a:cxn ang="0">
                  <a:pos x="14" y="114"/>
                </a:cxn>
                <a:cxn ang="0">
                  <a:pos x="12" y="107"/>
                </a:cxn>
                <a:cxn ang="0">
                  <a:pos x="10" y="102"/>
                </a:cxn>
                <a:cxn ang="0">
                  <a:pos x="8" y="94"/>
                </a:cxn>
                <a:cxn ang="0">
                  <a:pos x="7" y="90"/>
                </a:cxn>
                <a:cxn ang="0">
                  <a:pos x="4" y="83"/>
                </a:cxn>
                <a:cxn ang="0">
                  <a:pos x="4" y="79"/>
                </a:cxn>
                <a:cxn ang="0">
                  <a:pos x="3" y="74"/>
                </a:cxn>
                <a:cxn ang="0">
                  <a:pos x="2" y="71"/>
                </a:cxn>
                <a:cxn ang="0">
                  <a:pos x="0" y="66"/>
                </a:cxn>
                <a:cxn ang="0">
                  <a:pos x="0" y="64"/>
                </a:cxn>
                <a:cxn ang="0">
                  <a:pos x="42" y="21"/>
                </a:cxn>
                <a:cxn ang="0">
                  <a:pos x="111" y="0"/>
                </a:cxn>
                <a:cxn ang="0">
                  <a:pos x="111" y="0"/>
                </a:cxn>
              </a:cxnLst>
              <a:rect l="0" t="0" r="r" b="b"/>
              <a:pathLst>
                <a:path w="157" h="242">
                  <a:moveTo>
                    <a:pt x="111" y="0"/>
                  </a:moveTo>
                  <a:lnTo>
                    <a:pt x="141" y="47"/>
                  </a:lnTo>
                  <a:lnTo>
                    <a:pt x="139" y="60"/>
                  </a:lnTo>
                  <a:lnTo>
                    <a:pt x="157" y="90"/>
                  </a:lnTo>
                  <a:lnTo>
                    <a:pt x="143" y="106"/>
                  </a:lnTo>
                  <a:lnTo>
                    <a:pt x="143" y="151"/>
                  </a:lnTo>
                  <a:lnTo>
                    <a:pt x="106" y="179"/>
                  </a:lnTo>
                  <a:lnTo>
                    <a:pt x="69" y="242"/>
                  </a:lnTo>
                  <a:lnTo>
                    <a:pt x="8" y="194"/>
                  </a:lnTo>
                  <a:lnTo>
                    <a:pt x="8" y="191"/>
                  </a:lnTo>
                  <a:lnTo>
                    <a:pt x="10" y="189"/>
                  </a:lnTo>
                  <a:lnTo>
                    <a:pt x="11" y="185"/>
                  </a:lnTo>
                  <a:lnTo>
                    <a:pt x="14" y="179"/>
                  </a:lnTo>
                  <a:lnTo>
                    <a:pt x="15" y="171"/>
                  </a:lnTo>
                  <a:lnTo>
                    <a:pt x="16" y="163"/>
                  </a:lnTo>
                  <a:lnTo>
                    <a:pt x="16" y="158"/>
                  </a:lnTo>
                  <a:lnTo>
                    <a:pt x="16" y="153"/>
                  </a:lnTo>
                  <a:lnTo>
                    <a:pt x="16" y="147"/>
                  </a:lnTo>
                  <a:lnTo>
                    <a:pt x="16" y="142"/>
                  </a:lnTo>
                  <a:lnTo>
                    <a:pt x="16" y="134"/>
                  </a:lnTo>
                  <a:lnTo>
                    <a:pt x="15" y="127"/>
                  </a:lnTo>
                  <a:lnTo>
                    <a:pt x="15" y="120"/>
                  </a:lnTo>
                  <a:lnTo>
                    <a:pt x="14" y="114"/>
                  </a:lnTo>
                  <a:lnTo>
                    <a:pt x="12" y="107"/>
                  </a:lnTo>
                  <a:lnTo>
                    <a:pt x="10" y="102"/>
                  </a:lnTo>
                  <a:lnTo>
                    <a:pt x="8" y="94"/>
                  </a:lnTo>
                  <a:lnTo>
                    <a:pt x="7" y="90"/>
                  </a:lnTo>
                  <a:lnTo>
                    <a:pt x="4" y="83"/>
                  </a:lnTo>
                  <a:lnTo>
                    <a:pt x="4" y="79"/>
                  </a:lnTo>
                  <a:lnTo>
                    <a:pt x="3" y="74"/>
                  </a:lnTo>
                  <a:lnTo>
                    <a:pt x="2" y="71"/>
                  </a:lnTo>
                  <a:lnTo>
                    <a:pt x="0" y="66"/>
                  </a:lnTo>
                  <a:lnTo>
                    <a:pt x="0" y="64"/>
                  </a:lnTo>
                  <a:lnTo>
                    <a:pt x="42" y="21"/>
                  </a:lnTo>
                  <a:lnTo>
                    <a:pt x="111" y="0"/>
                  </a:lnTo>
                  <a:lnTo>
                    <a:pt x="111" y="0"/>
                  </a:lnTo>
                  <a:close/>
                </a:path>
              </a:pathLst>
            </a:custGeom>
            <a:solidFill>
              <a:srgbClr val="F2CC99"/>
            </a:solidFill>
            <a:ln w="9525">
              <a:noFill/>
              <a:round/>
              <a:headEnd/>
              <a:tailEnd/>
            </a:ln>
          </p:spPr>
          <p:txBody>
            <a:bodyPr/>
            <a:lstStyle/>
            <a:p>
              <a:endParaRPr lang="en-IN"/>
            </a:p>
          </p:txBody>
        </p:sp>
        <p:sp>
          <p:nvSpPr>
            <p:cNvPr id="68678" name="Freeform 70"/>
            <p:cNvSpPr>
              <a:spLocks/>
            </p:cNvSpPr>
            <p:nvPr/>
          </p:nvSpPr>
          <p:spPr bwMode="auto">
            <a:xfrm>
              <a:off x="2551" y="3648"/>
              <a:ext cx="16" cy="23"/>
            </a:xfrm>
            <a:custGeom>
              <a:avLst/>
              <a:gdLst/>
              <a:ahLst/>
              <a:cxnLst>
                <a:cxn ang="0">
                  <a:pos x="9" y="1"/>
                </a:cxn>
                <a:cxn ang="0">
                  <a:pos x="20" y="0"/>
                </a:cxn>
                <a:cxn ang="0">
                  <a:pos x="24" y="4"/>
                </a:cxn>
                <a:cxn ang="0">
                  <a:pos x="28" y="10"/>
                </a:cxn>
                <a:cxn ang="0">
                  <a:pos x="29" y="17"/>
                </a:cxn>
                <a:cxn ang="0">
                  <a:pos x="32" y="20"/>
                </a:cxn>
                <a:cxn ang="0">
                  <a:pos x="17" y="45"/>
                </a:cxn>
                <a:cxn ang="0">
                  <a:pos x="0" y="20"/>
                </a:cxn>
                <a:cxn ang="0">
                  <a:pos x="9" y="1"/>
                </a:cxn>
                <a:cxn ang="0">
                  <a:pos x="9" y="1"/>
                </a:cxn>
              </a:cxnLst>
              <a:rect l="0" t="0" r="r" b="b"/>
              <a:pathLst>
                <a:path w="32" h="45">
                  <a:moveTo>
                    <a:pt x="9" y="1"/>
                  </a:moveTo>
                  <a:lnTo>
                    <a:pt x="20" y="0"/>
                  </a:lnTo>
                  <a:lnTo>
                    <a:pt x="24" y="4"/>
                  </a:lnTo>
                  <a:lnTo>
                    <a:pt x="28" y="10"/>
                  </a:lnTo>
                  <a:lnTo>
                    <a:pt x="29" y="17"/>
                  </a:lnTo>
                  <a:lnTo>
                    <a:pt x="32" y="20"/>
                  </a:lnTo>
                  <a:lnTo>
                    <a:pt x="17" y="45"/>
                  </a:lnTo>
                  <a:lnTo>
                    <a:pt x="0" y="20"/>
                  </a:lnTo>
                  <a:lnTo>
                    <a:pt x="9" y="1"/>
                  </a:lnTo>
                  <a:lnTo>
                    <a:pt x="9" y="1"/>
                  </a:lnTo>
                  <a:close/>
                </a:path>
              </a:pathLst>
            </a:custGeom>
            <a:solidFill>
              <a:srgbClr val="7E94D8"/>
            </a:solidFill>
            <a:ln w="9525">
              <a:noFill/>
              <a:round/>
              <a:headEnd/>
              <a:tailEnd/>
            </a:ln>
          </p:spPr>
          <p:txBody>
            <a:bodyPr/>
            <a:lstStyle/>
            <a:p>
              <a:endParaRPr lang="en-IN"/>
            </a:p>
          </p:txBody>
        </p:sp>
        <p:sp>
          <p:nvSpPr>
            <p:cNvPr id="68679" name="Freeform 71"/>
            <p:cNvSpPr>
              <a:spLocks/>
            </p:cNvSpPr>
            <p:nvPr/>
          </p:nvSpPr>
          <p:spPr bwMode="auto">
            <a:xfrm>
              <a:off x="2951" y="3620"/>
              <a:ext cx="51" cy="18"/>
            </a:xfrm>
            <a:custGeom>
              <a:avLst/>
              <a:gdLst/>
              <a:ahLst/>
              <a:cxnLst>
                <a:cxn ang="0">
                  <a:pos x="0" y="17"/>
                </a:cxn>
                <a:cxn ang="0">
                  <a:pos x="23" y="0"/>
                </a:cxn>
                <a:cxn ang="0">
                  <a:pos x="26" y="0"/>
                </a:cxn>
                <a:cxn ang="0">
                  <a:pos x="30" y="0"/>
                </a:cxn>
                <a:cxn ang="0">
                  <a:pos x="34" y="1"/>
                </a:cxn>
                <a:cxn ang="0">
                  <a:pos x="39" y="1"/>
                </a:cxn>
                <a:cxn ang="0">
                  <a:pos x="46" y="2"/>
                </a:cxn>
                <a:cxn ang="0">
                  <a:pos x="52" y="2"/>
                </a:cxn>
                <a:cxn ang="0">
                  <a:pos x="61" y="2"/>
                </a:cxn>
                <a:cxn ang="0">
                  <a:pos x="67" y="2"/>
                </a:cxn>
                <a:cxn ang="0">
                  <a:pos x="74" y="5"/>
                </a:cxn>
                <a:cxn ang="0">
                  <a:pos x="79" y="6"/>
                </a:cxn>
                <a:cxn ang="0">
                  <a:pos x="85" y="9"/>
                </a:cxn>
                <a:cxn ang="0">
                  <a:pos x="91" y="12"/>
                </a:cxn>
                <a:cxn ang="0">
                  <a:pos x="94" y="14"/>
                </a:cxn>
                <a:cxn ang="0">
                  <a:pos x="103" y="36"/>
                </a:cxn>
                <a:cxn ang="0">
                  <a:pos x="39" y="36"/>
                </a:cxn>
                <a:cxn ang="0">
                  <a:pos x="0" y="17"/>
                </a:cxn>
                <a:cxn ang="0">
                  <a:pos x="0" y="17"/>
                </a:cxn>
              </a:cxnLst>
              <a:rect l="0" t="0" r="r" b="b"/>
              <a:pathLst>
                <a:path w="103" h="36">
                  <a:moveTo>
                    <a:pt x="0" y="17"/>
                  </a:moveTo>
                  <a:lnTo>
                    <a:pt x="23" y="0"/>
                  </a:lnTo>
                  <a:lnTo>
                    <a:pt x="26" y="0"/>
                  </a:lnTo>
                  <a:lnTo>
                    <a:pt x="30" y="0"/>
                  </a:lnTo>
                  <a:lnTo>
                    <a:pt x="34" y="1"/>
                  </a:lnTo>
                  <a:lnTo>
                    <a:pt x="39" y="1"/>
                  </a:lnTo>
                  <a:lnTo>
                    <a:pt x="46" y="2"/>
                  </a:lnTo>
                  <a:lnTo>
                    <a:pt x="52" y="2"/>
                  </a:lnTo>
                  <a:lnTo>
                    <a:pt x="61" y="2"/>
                  </a:lnTo>
                  <a:lnTo>
                    <a:pt x="67" y="2"/>
                  </a:lnTo>
                  <a:lnTo>
                    <a:pt x="74" y="5"/>
                  </a:lnTo>
                  <a:lnTo>
                    <a:pt x="79" y="6"/>
                  </a:lnTo>
                  <a:lnTo>
                    <a:pt x="85" y="9"/>
                  </a:lnTo>
                  <a:lnTo>
                    <a:pt x="91" y="12"/>
                  </a:lnTo>
                  <a:lnTo>
                    <a:pt x="94" y="14"/>
                  </a:lnTo>
                  <a:lnTo>
                    <a:pt x="103" y="36"/>
                  </a:lnTo>
                  <a:lnTo>
                    <a:pt x="39" y="36"/>
                  </a:lnTo>
                  <a:lnTo>
                    <a:pt x="0" y="17"/>
                  </a:lnTo>
                  <a:lnTo>
                    <a:pt x="0" y="17"/>
                  </a:lnTo>
                  <a:close/>
                </a:path>
              </a:pathLst>
            </a:custGeom>
            <a:solidFill>
              <a:srgbClr val="999999"/>
            </a:solidFill>
            <a:ln w="9525">
              <a:noFill/>
              <a:round/>
              <a:headEnd/>
              <a:tailEnd/>
            </a:ln>
          </p:spPr>
          <p:txBody>
            <a:bodyPr/>
            <a:lstStyle/>
            <a:p>
              <a:endParaRPr lang="en-IN"/>
            </a:p>
          </p:txBody>
        </p:sp>
        <p:sp>
          <p:nvSpPr>
            <p:cNvPr id="68680" name="Freeform 72"/>
            <p:cNvSpPr>
              <a:spLocks/>
            </p:cNvSpPr>
            <p:nvPr/>
          </p:nvSpPr>
          <p:spPr bwMode="auto">
            <a:xfrm>
              <a:off x="3151" y="3448"/>
              <a:ext cx="53" cy="31"/>
            </a:xfrm>
            <a:custGeom>
              <a:avLst/>
              <a:gdLst/>
              <a:ahLst/>
              <a:cxnLst>
                <a:cxn ang="0">
                  <a:pos x="0" y="33"/>
                </a:cxn>
                <a:cxn ang="0">
                  <a:pos x="1" y="32"/>
                </a:cxn>
                <a:cxn ang="0">
                  <a:pos x="5" y="32"/>
                </a:cxn>
                <a:cxn ang="0">
                  <a:pos x="10" y="28"/>
                </a:cxn>
                <a:cxn ang="0">
                  <a:pos x="17" y="24"/>
                </a:cxn>
                <a:cxn ang="0">
                  <a:pos x="22" y="18"/>
                </a:cxn>
                <a:cxn ang="0">
                  <a:pos x="28" y="12"/>
                </a:cxn>
                <a:cxn ang="0">
                  <a:pos x="32" y="8"/>
                </a:cxn>
                <a:cxn ang="0">
                  <a:pos x="33" y="6"/>
                </a:cxn>
                <a:cxn ang="0">
                  <a:pos x="33" y="5"/>
                </a:cxn>
                <a:cxn ang="0">
                  <a:pos x="36" y="2"/>
                </a:cxn>
                <a:cxn ang="0">
                  <a:pos x="37" y="1"/>
                </a:cxn>
                <a:cxn ang="0">
                  <a:pos x="40" y="0"/>
                </a:cxn>
                <a:cxn ang="0">
                  <a:pos x="44" y="0"/>
                </a:cxn>
                <a:cxn ang="0">
                  <a:pos x="49" y="1"/>
                </a:cxn>
                <a:cxn ang="0">
                  <a:pos x="56" y="2"/>
                </a:cxn>
                <a:cxn ang="0">
                  <a:pos x="62" y="5"/>
                </a:cxn>
                <a:cxn ang="0">
                  <a:pos x="70" y="6"/>
                </a:cxn>
                <a:cxn ang="0">
                  <a:pos x="78" y="9"/>
                </a:cxn>
                <a:cxn ang="0">
                  <a:pos x="84" y="12"/>
                </a:cxn>
                <a:cxn ang="0">
                  <a:pos x="91" y="13"/>
                </a:cxn>
                <a:cxn ang="0">
                  <a:pos x="93" y="14"/>
                </a:cxn>
                <a:cxn ang="0">
                  <a:pos x="95" y="16"/>
                </a:cxn>
                <a:cxn ang="0">
                  <a:pos x="105" y="49"/>
                </a:cxn>
                <a:cxn ang="0">
                  <a:pos x="65" y="61"/>
                </a:cxn>
                <a:cxn ang="0">
                  <a:pos x="0" y="33"/>
                </a:cxn>
                <a:cxn ang="0">
                  <a:pos x="0" y="33"/>
                </a:cxn>
              </a:cxnLst>
              <a:rect l="0" t="0" r="r" b="b"/>
              <a:pathLst>
                <a:path w="105" h="61">
                  <a:moveTo>
                    <a:pt x="0" y="33"/>
                  </a:moveTo>
                  <a:lnTo>
                    <a:pt x="1" y="32"/>
                  </a:lnTo>
                  <a:lnTo>
                    <a:pt x="5" y="32"/>
                  </a:lnTo>
                  <a:lnTo>
                    <a:pt x="10" y="28"/>
                  </a:lnTo>
                  <a:lnTo>
                    <a:pt x="17" y="24"/>
                  </a:lnTo>
                  <a:lnTo>
                    <a:pt x="22" y="18"/>
                  </a:lnTo>
                  <a:lnTo>
                    <a:pt x="28" y="12"/>
                  </a:lnTo>
                  <a:lnTo>
                    <a:pt x="32" y="8"/>
                  </a:lnTo>
                  <a:lnTo>
                    <a:pt x="33" y="6"/>
                  </a:lnTo>
                  <a:lnTo>
                    <a:pt x="33" y="5"/>
                  </a:lnTo>
                  <a:lnTo>
                    <a:pt x="36" y="2"/>
                  </a:lnTo>
                  <a:lnTo>
                    <a:pt x="37" y="1"/>
                  </a:lnTo>
                  <a:lnTo>
                    <a:pt x="40" y="0"/>
                  </a:lnTo>
                  <a:lnTo>
                    <a:pt x="44" y="0"/>
                  </a:lnTo>
                  <a:lnTo>
                    <a:pt x="49" y="1"/>
                  </a:lnTo>
                  <a:lnTo>
                    <a:pt x="56" y="2"/>
                  </a:lnTo>
                  <a:lnTo>
                    <a:pt x="62" y="5"/>
                  </a:lnTo>
                  <a:lnTo>
                    <a:pt x="70" y="6"/>
                  </a:lnTo>
                  <a:lnTo>
                    <a:pt x="78" y="9"/>
                  </a:lnTo>
                  <a:lnTo>
                    <a:pt x="84" y="12"/>
                  </a:lnTo>
                  <a:lnTo>
                    <a:pt x="91" y="13"/>
                  </a:lnTo>
                  <a:lnTo>
                    <a:pt x="93" y="14"/>
                  </a:lnTo>
                  <a:lnTo>
                    <a:pt x="95" y="16"/>
                  </a:lnTo>
                  <a:lnTo>
                    <a:pt x="105" y="49"/>
                  </a:lnTo>
                  <a:lnTo>
                    <a:pt x="65" y="61"/>
                  </a:lnTo>
                  <a:lnTo>
                    <a:pt x="0" y="33"/>
                  </a:lnTo>
                  <a:lnTo>
                    <a:pt x="0" y="33"/>
                  </a:lnTo>
                  <a:close/>
                </a:path>
              </a:pathLst>
            </a:custGeom>
            <a:solidFill>
              <a:srgbClr val="999999"/>
            </a:solidFill>
            <a:ln w="9525">
              <a:noFill/>
              <a:round/>
              <a:headEnd/>
              <a:tailEnd/>
            </a:ln>
          </p:spPr>
          <p:txBody>
            <a:bodyPr/>
            <a:lstStyle/>
            <a:p>
              <a:endParaRPr lang="en-IN"/>
            </a:p>
          </p:txBody>
        </p:sp>
        <p:sp>
          <p:nvSpPr>
            <p:cNvPr id="68681" name="Freeform 73"/>
            <p:cNvSpPr>
              <a:spLocks/>
            </p:cNvSpPr>
            <p:nvPr/>
          </p:nvSpPr>
          <p:spPr bwMode="auto">
            <a:xfrm>
              <a:off x="2885" y="3622"/>
              <a:ext cx="121" cy="25"/>
            </a:xfrm>
            <a:custGeom>
              <a:avLst/>
              <a:gdLst/>
              <a:ahLst/>
              <a:cxnLst>
                <a:cxn ang="0">
                  <a:pos x="4" y="22"/>
                </a:cxn>
                <a:cxn ang="0">
                  <a:pos x="2" y="18"/>
                </a:cxn>
                <a:cxn ang="0">
                  <a:pos x="0" y="14"/>
                </a:cxn>
                <a:cxn ang="0">
                  <a:pos x="2" y="6"/>
                </a:cxn>
                <a:cxn ang="0">
                  <a:pos x="6" y="3"/>
                </a:cxn>
                <a:cxn ang="0">
                  <a:pos x="12" y="2"/>
                </a:cxn>
                <a:cxn ang="0">
                  <a:pos x="20" y="0"/>
                </a:cxn>
                <a:cxn ang="0">
                  <a:pos x="22" y="0"/>
                </a:cxn>
                <a:cxn ang="0">
                  <a:pos x="28" y="0"/>
                </a:cxn>
                <a:cxn ang="0">
                  <a:pos x="35" y="0"/>
                </a:cxn>
                <a:cxn ang="0">
                  <a:pos x="44" y="3"/>
                </a:cxn>
                <a:cxn ang="0">
                  <a:pos x="48" y="3"/>
                </a:cxn>
                <a:cxn ang="0">
                  <a:pos x="54" y="3"/>
                </a:cxn>
                <a:cxn ang="0">
                  <a:pos x="59" y="4"/>
                </a:cxn>
                <a:cxn ang="0">
                  <a:pos x="63" y="6"/>
                </a:cxn>
                <a:cxn ang="0">
                  <a:pos x="68" y="6"/>
                </a:cxn>
                <a:cxn ang="0">
                  <a:pos x="75" y="6"/>
                </a:cxn>
                <a:cxn ang="0">
                  <a:pos x="82" y="7"/>
                </a:cxn>
                <a:cxn ang="0">
                  <a:pos x="89" y="8"/>
                </a:cxn>
                <a:cxn ang="0">
                  <a:pos x="94" y="8"/>
                </a:cxn>
                <a:cxn ang="0">
                  <a:pos x="101" y="8"/>
                </a:cxn>
                <a:cxn ang="0">
                  <a:pos x="105" y="8"/>
                </a:cxn>
                <a:cxn ang="0">
                  <a:pos x="110" y="8"/>
                </a:cxn>
                <a:cxn ang="0">
                  <a:pos x="114" y="7"/>
                </a:cxn>
                <a:cxn ang="0">
                  <a:pos x="119" y="7"/>
                </a:cxn>
                <a:cxn ang="0">
                  <a:pos x="123" y="6"/>
                </a:cxn>
                <a:cxn ang="0">
                  <a:pos x="127" y="6"/>
                </a:cxn>
                <a:cxn ang="0">
                  <a:pos x="133" y="6"/>
                </a:cxn>
                <a:cxn ang="0">
                  <a:pos x="138" y="4"/>
                </a:cxn>
                <a:cxn ang="0">
                  <a:pos x="141" y="4"/>
                </a:cxn>
                <a:cxn ang="0">
                  <a:pos x="142" y="4"/>
                </a:cxn>
                <a:cxn ang="0">
                  <a:pos x="143" y="7"/>
                </a:cxn>
                <a:cxn ang="0">
                  <a:pos x="150" y="15"/>
                </a:cxn>
                <a:cxn ang="0">
                  <a:pos x="154" y="19"/>
                </a:cxn>
                <a:cxn ang="0">
                  <a:pos x="161" y="23"/>
                </a:cxn>
                <a:cxn ang="0">
                  <a:pos x="165" y="26"/>
                </a:cxn>
                <a:cxn ang="0">
                  <a:pos x="173" y="27"/>
                </a:cxn>
                <a:cxn ang="0">
                  <a:pos x="178" y="27"/>
                </a:cxn>
                <a:cxn ang="0">
                  <a:pos x="186" y="26"/>
                </a:cxn>
                <a:cxn ang="0">
                  <a:pos x="189" y="25"/>
                </a:cxn>
                <a:cxn ang="0">
                  <a:pos x="194" y="25"/>
                </a:cxn>
                <a:cxn ang="0">
                  <a:pos x="200" y="25"/>
                </a:cxn>
                <a:cxn ang="0">
                  <a:pos x="204" y="25"/>
                </a:cxn>
                <a:cxn ang="0">
                  <a:pos x="212" y="22"/>
                </a:cxn>
                <a:cxn ang="0">
                  <a:pos x="220" y="22"/>
                </a:cxn>
                <a:cxn ang="0">
                  <a:pos x="224" y="21"/>
                </a:cxn>
                <a:cxn ang="0">
                  <a:pos x="226" y="21"/>
                </a:cxn>
                <a:cxn ang="0">
                  <a:pos x="228" y="23"/>
                </a:cxn>
                <a:cxn ang="0">
                  <a:pos x="233" y="31"/>
                </a:cxn>
                <a:cxn ang="0">
                  <a:pos x="236" y="35"/>
                </a:cxn>
                <a:cxn ang="0">
                  <a:pos x="238" y="41"/>
                </a:cxn>
                <a:cxn ang="0">
                  <a:pos x="241" y="46"/>
                </a:cxn>
                <a:cxn ang="0">
                  <a:pos x="242" y="51"/>
                </a:cxn>
                <a:cxn ang="0">
                  <a:pos x="27" y="14"/>
                </a:cxn>
                <a:cxn ang="0">
                  <a:pos x="4" y="22"/>
                </a:cxn>
                <a:cxn ang="0">
                  <a:pos x="4" y="22"/>
                </a:cxn>
              </a:cxnLst>
              <a:rect l="0" t="0" r="r" b="b"/>
              <a:pathLst>
                <a:path w="242" h="51">
                  <a:moveTo>
                    <a:pt x="4" y="22"/>
                  </a:moveTo>
                  <a:lnTo>
                    <a:pt x="2" y="18"/>
                  </a:lnTo>
                  <a:lnTo>
                    <a:pt x="0" y="14"/>
                  </a:lnTo>
                  <a:lnTo>
                    <a:pt x="2" y="6"/>
                  </a:lnTo>
                  <a:lnTo>
                    <a:pt x="6" y="3"/>
                  </a:lnTo>
                  <a:lnTo>
                    <a:pt x="12" y="2"/>
                  </a:lnTo>
                  <a:lnTo>
                    <a:pt x="20" y="0"/>
                  </a:lnTo>
                  <a:lnTo>
                    <a:pt x="22" y="0"/>
                  </a:lnTo>
                  <a:lnTo>
                    <a:pt x="28" y="0"/>
                  </a:lnTo>
                  <a:lnTo>
                    <a:pt x="35" y="0"/>
                  </a:lnTo>
                  <a:lnTo>
                    <a:pt x="44" y="3"/>
                  </a:lnTo>
                  <a:lnTo>
                    <a:pt x="48" y="3"/>
                  </a:lnTo>
                  <a:lnTo>
                    <a:pt x="54" y="3"/>
                  </a:lnTo>
                  <a:lnTo>
                    <a:pt x="59" y="4"/>
                  </a:lnTo>
                  <a:lnTo>
                    <a:pt x="63" y="6"/>
                  </a:lnTo>
                  <a:lnTo>
                    <a:pt x="68" y="6"/>
                  </a:lnTo>
                  <a:lnTo>
                    <a:pt x="75" y="6"/>
                  </a:lnTo>
                  <a:lnTo>
                    <a:pt x="82" y="7"/>
                  </a:lnTo>
                  <a:lnTo>
                    <a:pt x="89" y="8"/>
                  </a:lnTo>
                  <a:lnTo>
                    <a:pt x="94" y="8"/>
                  </a:lnTo>
                  <a:lnTo>
                    <a:pt x="101" y="8"/>
                  </a:lnTo>
                  <a:lnTo>
                    <a:pt x="105" y="8"/>
                  </a:lnTo>
                  <a:lnTo>
                    <a:pt x="110" y="8"/>
                  </a:lnTo>
                  <a:lnTo>
                    <a:pt x="114" y="7"/>
                  </a:lnTo>
                  <a:lnTo>
                    <a:pt x="119" y="7"/>
                  </a:lnTo>
                  <a:lnTo>
                    <a:pt x="123" y="6"/>
                  </a:lnTo>
                  <a:lnTo>
                    <a:pt x="127" y="6"/>
                  </a:lnTo>
                  <a:lnTo>
                    <a:pt x="133" y="6"/>
                  </a:lnTo>
                  <a:lnTo>
                    <a:pt x="138" y="4"/>
                  </a:lnTo>
                  <a:lnTo>
                    <a:pt x="141" y="4"/>
                  </a:lnTo>
                  <a:lnTo>
                    <a:pt x="142" y="4"/>
                  </a:lnTo>
                  <a:lnTo>
                    <a:pt x="143" y="7"/>
                  </a:lnTo>
                  <a:lnTo>
                    <a:pt x="150" y="15"/>
                  </a:lnTo>
                  <a:lnTo>
                    <a:pt x="154" y="19"/>
                  </a:lnTo>
                  <a:lnTo>
                    <a:pt x="161" y="23"/>
                  </a:lnTo>
                  <a:lnTo>
                    <a:pt x="165" y="26"/>
                  </a:lnTo>
                  <a:lnTo>
                    <a:pt x="173" y="27"/>
                  </a:lnTo>
                  <a:lnTo>
                    <a:pt x="178" y="27"/>
                  </a:lnTo>
                  <a:lnTo>
                    <a:pt x="186" y="26"/>
                  </a:lnTo>
                  <a:lnTo>
                    <a:pt x="189" y="25"/>
                  </a:lnTo>
                  <a:lnTo>
                    <a:pt x="194" y="25"/>
                  </a:lnTo>
                  <a:lnTo>
                    <a:pt x="200" y="25"/>
                  </a:lnTo>
                  <a:lnTo>
                    <a:pt x="204" y="25"/>
                  </a:lnTo>
                  <a:lnTo>
                    <a:pt x="212" y="22"/>
                  </a:lnTo>
                  <a:lnTo>
                    <a:pt x="220" y="22"/>
                  </a:lnTo>
                  <a:lnTo>
                    <a:pt x="224" y="21"/>
                  </a:lnTo>
                  <a:lnTo>
                    <a:pt x="226" y="21"/>
                  </a:lnTo>
                  <a:lnTo>
                    <a:pt x="228" y="23"/>
                  </a:lnTo>
                  <a:lnTo>
                    <a:pt x="233" y="31"/>
                  </a:lnTo>
                  <a:lnTo>
                    <a:pt x="236" y="35"/>
                  </a:lnTo>
                  <a:lnTo>
                    <a:pt x="238" y="41"/>
                  </a:lnTo>
                  <a:lnTo>
                    <a:pt x="241" y="46"/>
                  </a:lnTo>
                  <a:lnTo>
                    <a:pt x="242" y="51"/>
                  </a:lnTo>
                  <a:lnTo>
                    <a:pt x="27" y="14"/>
                  </a:lnTo>
                  <a:lnTo>
                    <a:pt x="4" y="22"/>
                  </a:lnTo>
                  <a:lnTo>
                    <a:pt x="4" y="22"/>
                  </a:lnTo>
                  <a:close/>
                </a:path>
              </a:pathLst>
            </a:custGeom>
            <a:solidFill>
              <a:srgbClr val="666666"/>
            </a:solidFill>
            <a:ln w="9525">
              <a:noFill/>
              <a:round/>
              <a:headEnd/>
              <a:tailEnd/>
            </a:ln>
          </p:spPr>
          <p:txBody>
            <a:bodyPr/>
            <a:lstStyle/>
            <a:p>
              <a:endParaRPr lang="en-IN"/>
            </a:p>
          </p:txBody>
        </p:sp>
        <p:sp>
          <p:nvSpPr>
            <p:cNvPr id="68682" name="Freeform 74"/>
            <p:cNvSpPr>
              <a:spLocks/>
            </p:cNvSpPr>
            <p:nvPr/>
          </p:nvSpPr>
          <p:spPr bwMode="auto">
            <a:xfrm>
              <a:off x="2460" y="3151"/>
              <a:ext cx="1084" cy="926"/>
            </a:xfrm>
            <a:custGeom>
              <a:avLst/>
              <a:gdLst/>
              <a:ahLst/>
              <a:cxnLst>
                <a:cxn ang="0">
                  <a:pos x="26" y="1776"/>
                </a:cxn>
                <a:cxn ang="0">
                  <a:pos x="83" y="1664"/>
                </a:cxn>
                <a:cxn ang="0">
                  <a:pos x="119" y="1613"/>
                </a:cxn>
                <a:cxn ang="0">
                  <a:pos x="179" y="1609"/>
                </a:cxn>
                <a:cxn ang="0">
                  <a:pos x="282" y="1608"/>
                </a:cxn>
                <a:cxn ang="0">
                  <a:pos x="343" y="1608"/>
                </a:cxn>
                <a:cxn ang="0">
                  <a:pos x="363" y="1517"/>
                </a:cxn>
                <a:cxn ang="0">
                  <a:pos x="400" y="1383"/>
                </a:cxn>
                <a:cxn ang="0">
                  <a:pos x="421" y="1316"/>
                </a:cxn>
                <a:cxn ang="0">
                  <a:pos x="489" y="1303"/>
                </a:cxn>
                <a:cxn ang="0">
                  <a:pos x="644" y="1293"/>
                </a:cxn>
                <a:cxn ang="0">
                  <a:pos x="758" y="1295"/>
                </a:cxn>
                <a:cxn ang="0">
                  <a:pos x="778" y="1218"/>
                </a:cxn>
                <a:cxn ang="0">
                  <a:pos x="830" y="1058"/>
                </a:cxn>
                <a:cxn ang="0">
                  <a:pos x="876" y="959"/>
                </a:cxn>
                <a:cxn ang="0">
                  <a:pos x="1181" y="964"/>
                </a:cxn>
                <a:cxn ang="0">
                  <a:pos x="1245" y="802"/>
                </a:cxn>
                <a:cxn ang="0">
                  <a:pos x="1321" y="660"/>
                </a:cxn>
                <a:cxn ang="0">
                  <a:pos x="1361" y="636"/>
                </a:cxn>
                <a:cxn ang="0">
                  <a:pos x="1449" y="662"/>
                </a:cxn>
                <a:cxn ang="0">
                  <a:pos x="1530" y="697"/>
                </a:cxn>
                <a:cxn ang="0">
                  <a:pos x="1579" y="640"/>
                </a:cxn>
                <a:cxn ang="0">
                  <a:pos x="1716" y="397"/>
                </a:cxn>
                <a:cxn ang="0">
                  <a:pos x="1827" y="231"/>
                </a:cxn>
                <a:cxn ang="0">
                  <a:pos x="1837" y="190"/>
                </a:cxn>
                <a:cxn ang="0">
                  <a:pos x="1778" y="139"/>
                </a:cxn>
                <a:cxn ang="0">
                  <a:pos x="1709" y="99"/>
                </a:cxn>
                <a:cxn ang="0">
                  <a:pos x="1728" y="84"/>
                </a:cxn>
                <a:cxn ang="0">
                  <a:pos x="1897" y="50"/>
                </a:cxn>
                <a:cxn ang="0">
                  <a:pos x="2094" y="9"/>
                </a:cxn>
                <a:cxn ang="0">
                  <a:pos x="2146" y="33"/>
                </a:cxn>
                <a:cxn ang="0">
                  <a:pos x="2166" y="286"/>
                </a:cxn>
                <a:cxn ang="0">
                  <a:pos x="2152" y="504"/>
                </a:cxn>
                <a:cxn ang="0">
                  <a:pos x="2134" y="555"/>
                </a:cxn>
                <a:cxn ang="0">
                  <a:pos x="2099" y="493"/>
                </a:cxn>
                <a:cxn ang="0">
                  <a:pos x="2037" y="410"/>
                </a:cxn>
                <a:cxn ang="0">
                  <a:pos x="1996" y="396"/>
                </a:cxn>
                <a:cxn ang="0">
                  <a:pos x="1904" y="584"/>
                </a:cxn>
                <a:cxn ang="0">
                  <a:pos x="1781" y="895"/>
                </a:cxn>
                <a:cxn ang="0">
                  <a:pos x="1726" y="1022"/>
                </a:cxn>
                <a:cxn ang="0">
                  <a:pos x="1634" y="983"/>
                </a:cxn>
                <a:cxn ang="0">
                  <a:pos x="1476" y="932"/>
                </a:cxn>
                <a:cxn ang="0">
                  <a:pos x="1408" y="920"/>
                </a:cxn>
                <a:cxn ang="0">
                  <a:pos x="1381" y="1097"/>
                </a:cxn>
                <a:cxn ang="0">
                  <a:pos x="1352" y="1292"/>
                </a:cxn>
                <a:cxn ang="0">
                  <a:pos x="1344" y="1363"/>
                </a:cxn>
                <a:cxn ang="0">
                  <a:pos x="1243" y="1336"/>
                </a:cxn>
                <a:cxn ang="0">
                  <a:pos x="1076" y="1304"/>
                </a:cxn>
                <a:cxn ang="0">
                  <a:pos x="981" y="1296"/>
                </a:cxn>
                <a:cxn ang="0">
                  <a:pos x="972" y="1358"/>
                </a:cxn>
                <a:cxn ang="0">
                  <a:pos x="955" y="1502"/>
                </a:cxn>
                <a:cxn ang="0">
                  <a:pos x="940" y="1614"/>
                </a:cxn>
                <a:cxn ang="0">
                  <a:pos x="876" y="1610"/>
                </a:cxn>
                <a:cxn ang="0">
                  <a:pos x="686" y="1582"/>
                </a:cxn>
                <a:cxn ang="0">
                  <a:pos x="557" y="1578"/>
                </a:cxn>
                <a:cxn ang="0">
                  <a:pos x="545" y="1612"/>
                </a:cxn>
                <a:cxn ang="0">
                  <a:pos x="557" y="1735"/>
                </a:cxn>
                <a:cxn ang="0">
                  <a:pos x="555" y="1831"/>
                </a:cxn>
              </a:cxnLst>
              <a:rect l="0" t="0" r="r" b="b"/>
              <a:pathLst>
                <a:path w="2168" h="1851">
                  <a:moveTo>
                    <a:pt x="0" y="1842"/>
                  </a:moveTo>
                  <a:lnTo>
                    <a:pt x="0" y="1839"/>
                  </a:lnTo>
                  <a:lnTo>
                    <a:pt x="1" y="1837"/>
                  </a:lnTo>
                  <a:lnTo>
                    <a:pt x="2" y="1832"/>
                  </a:lnTo>
                  <a:lnTo>
                    <a:pt x="6" y="1826"/>
                  </a:lnTo>
                  <a:lnTo>
                    <a:pt x="9" y="1818"/>
                  </a:lnTo>
                  <a:lnTo>
                    <a:pt x="13" y="1808"/>
                  </a:lnTo>
                  <a:lnTo>
                    <a:pt x="17" y="1798"/>
                  </a:lnTo>
                  <a:lnTo>
                    <a:pt x="22" y="1788"/>
                  </a:lnTo>
                  <a:lnTo>
                    <a:pt x="26" y="1776"/>
                  </a:lnTo>
                  <a:lnTo>
                    <a:pt x="32" y="1764"/>
                  </a:lnTo>
                  <a:lnTo>
                    <a:pt x="38" y="1751"/>
                  </a:lnTo>
                  <a:lnTo>
                    <a:pt x="44" y="1739"/>
                  </a:lnTo>
                  <a:lnTo>
                    <a:pt x="49" y="1725"/>
                  </a:lnTo>
                  <a:lnTo>
                    <a:pt x="56" y="1715"/>
                  </a:lnTo>
                  <a:lnTo>
                    <a:pt x="61" y="1703"/>
                  </a:lnTo>
                  <a:lnTo>
                    <a:pt x="68" y="1693"/>
                  </a:lnTo>
                  <a:lnTo>
                    <a:pt x="72" y="1681"/>
                  </a:lnTo>
                  <a:lnTo>
                    <a:pt x="77" y="1672"/>
                  </a:lnTo>
                  <a:lnTo>
                    <a:pt x="83" y="1664"/>
                  </a:lnTo>
                  <a:lnTo>
                    <a:pt x="88" y="1656"/>
                  </a:lnTo>
                  <a:lnTo>
                    <a:pt x="92" y="1648"/>
                  </a:lnTo>
                  <a:lnTo>
                    <a:pt x="97" y="1641"/>
                  </a:lnTo>
                  <a:lnTo>
                    <a:pt x="101" y="1634"/>
                  </a:lnTo>
                  <a:lnTo>
                    <a:pt x="105" y="1630"/>
                  </a:lnTo>
                  <a:lnTo>
                    <a:pt x="108" y="1625"/>
                  </a:lnTo>
                  <a:lnTo>
                    <a:pt x="111" y="1622"/>
                  </a:lnTo>
                  <a:lnTo>
                    <a:pt x="113" y="1618"/>
                  </a:lnTo>
                  <a:lnTo>
                    <a:pt x="116" y="1616"/>
                  </a:lnTo>
                  <a:lnTo>
                    <a:pt x="119" y="1613"/>
                  </a:lnTo>
                  <a:lnTo>
                    <a:pt x="121" y="1613"/>
                  </a:lnTo>
                  <a:lnTo>
                    <a:pt x="123" y="1612"/>
                  </a:lnTo>
                  <a:lnTo>
                    <a:pt x="129" y="1612"/>
                  </a:lnTo>
                  <a:lnTo>
                    <a:pt x="133" y="1610"/>
                  </a:lnTo>
                  <a:lnTo>
                    <a:pt x="140" y="1610"/>
                  </a:lnTo>
                  <a:lnTo>
                    <a:pt x="147" y="1610"/>
                  </a:lnTo>
                  <a:lnTo>
                    <a:pt x="155" y="1610"/>
                  </a:lnTo>
                  <a:lnTo>
                    <a:pt x="163" y="1610"/>
                  </a:lnTo>
                  <a:lnTo>
                    <a:pt x="171" y="1610"/>
                  </a:lnTo>
                  <a:lnTo>
                    <a:pt x="179" y="1609"/>
                  </a:lnTo>
                  <a:lnTo>
                    <a:pt x="190" y="1609"/>
                  </a:lnTo>
                  <a:lnTo>
                    <a:pt x="200" y="1609"/>
                  </a:lnTo>
                  <a:lnTo>
                    <a:pt x="211" y="1609"/>
                  </a:lnTo>
                  <a:lnTo>
                    <a:pt x="220" y="1609"/>
                  </a:lnTo>
                  <a:lnTo>
                    <a:pt x="232" y="1609"/>
                  </a:lnTo>
                  <a:lnTo>
                    <a:pt x="242" y="1608"/>
                  </a:lnTo>
                  <a:lnTo>
                    <a:pt x="251" y="1608"/>
                  </a:lnTo>
                  <a:lnTo>
                    <a:pt x="262" y="1608"/>
                  </a:lnTo>
                  <a:lnTo>
                    <a:pt x="272" y="1608"/>
                  </a:lnTo>
                  <a:lnTo>
                    <a:pt x="282" y="1608"/>
                  </a:lnTo>
                  <a:lnTo>
                    <a:pt x="291" y="1608"/>
                  </a:lnTo>
                  <a:lnTo>
                    <a:pt x="301" y="1608"/>
                  </a:lnTo>
                  <a:lnTo>
                    <a:pt x="309" y="1608"/>
                  </a:lnTo>
                  <a:lnTo>
                    <a:pt x="315" y="1608"/>
                  </a:lnTo>
                  <a:lnTo>
                    <a:pt x="322" y="1608"/>
                  </a:lnTo>
                  <a:lnTo>
                    <a:pt x="327" y="1608"/>
                  </a:lnTo>
                  <a:lnTo>
                    <a:pt x="334" y="1608"/>
                  </a:lnTo>
                  <a:lnTo>
                    <a:pt x="341" y="1608"/>
                  </a:lnTo>
                  <a:lnTo>
                    <a:pt x="343" y="1609"/>
                  </a:lnTo>
                  <a:lnTo>
                    <a:pt x="343" y="1608"/>
                  </a:lnTo>
                  <a:lnTo>
                    <a:pt x="343" y="1605"/>
                  </a:lnTo>
                  <a:lnTo>
                    <a:pt x="343" y="1600"/>
                  </a:lnTo>
                  <a:lnTo>
                    <a:pt x="346" y="1593"/>
                  </a:lnTo>
                  <a:lnTo>
                    <a:pt x="347" y="1585"/>
                  </a:lnTo>
                  <a:lnTo>
                    <a:pt x="349" y="1577"/>
                  </a:lnTo>
                  <a:lnTo>
                    <a:pt x="351" y="1566"/>
                  </a:lnTo>
                  <a:lnTo>
                    <a:pt x="355" y="1556"/>
                  </a:lnTo>
                  <a:lnTo>
                    <a:pt x="358" y="1542"/>
                  </a:lnTo>
                  <a:lnTo>
                    <a:pt x="361" y="1530"/>
                  </a:lnTo>
                  <a:lnTo>
                    <a:pt x="363" y="1517"/>
                  </a:lnTo>
                  <a:lnTo>
                    <a:pt x="367" y="1503"/>
                  </a:lnTo>
                  <a:lnTo>
                    <a:pt x="370" y="1489"/>
                  </a:lnTo>
                  <a:lnTo>
                    <a:pt x="374" y="1474"/>
                  </a:lnTo>
                  <a:lnTo>
                    <a:pt x="378" y="1459"/>
                  </a:lnTo>
                  <a:lnTo>
                    <a:pt x="382" y="1447"/>
                  </a:lnTo>
                  <a:lnTo>
                    <a:pt x="385" y="1432"/>
                  </a:lnTo>
                  <a:lnTo>
                    <a:pt x="389" y="1420"/>
                  </a:lnTo>
                  <a:lnTo>
                    <a:pt x="392" y="1407"/>
                  </a:lnTo>
                  <a:lnTo>
                    <a:pt x="396" y="1395"/>
                  </a:lnTo>
                  <a:lnTo>
                    <a:pt x="400" y="1383"/>
                  </a:lnTo>
                  <a:lnTo>
                    <a:pt x="402" y="1372"/>
                  </a:lnTo>
                  <a:lnTo>
                    <a:pt x="405" y="1363"/>
                  </a:lnTo>
                  <a:lnTo>
                    <a:pt x="409" y="1355"/>
                  </a:lnTo>
                  <a:lnTo>
                    <a:pt x="410" y="1345"/>
                  </a:lnTo>
                  <a:lnTo>
                    <a:pt x="413" y="1337"/>
                  </a:lnTo>
                  <a:lnTo>
                    <a:pt x="414" y="1331"/>
                  </a:lnTo>
                  <a:lnTo>
                    <a:pt x="417" y="1327"/>
                  </a:lnTo>
                  <a:lnTo>
                    <a:pt x="420" y="1319"/>
                  </a:lnTo>
                  <a:lnTo>
                    <a:pt x="421" y="1317"/>
                  </a:lnTo>
                  <a:lnTo>
                    <a:pt x="421" y="1316"/>
                  </a:lnTo>
                  <a:lnTo>
                    <a:pt x="424" y="1316"/>
                  </a:lnTo>
                  <a:lnTo>
                    <a:pt x="426" y="1315"/>
                  </a:lnTo>
                  <a:lnTo>
                    <a:pt x="432" y="1313"/>
                  </a:lnTo>
                  <a:lnTo>
                    <a:pt x="436" y="1312"/>
                  </a:lnTo>
                  <a:lnTo>
                    <a:pt x="442" y="1311"/>
                  </a:lnTo>
                  <a:lnTo>
                    <a:pt x="449" y="1309"/>
                  </a:lnTo>
                  <a:lnTo>
                    <a:pt x="458" y="1309"/>
                  </a:lnTo>
                  <a:lnTo>
                    <a:pt x="468" y="1307"/>
                  </a:lnTo>
                  <a:lnTo>
                    <a:pt x="478" y="1304"/>
                  </a:lnTo>
                  <a:lnTo>
                    <a:pt x="489" y="1303"/>
                  </a:lnTo>
                  <a:lnTo>
                    <a:pt x="503" y="1301"/>
                  </a:lnTo>
                  <a:lnTo>
                    <a:pt x="516" y="1299"/>
                  </a:lnTo>
                  <a:lnTo>
                    <a:pt x="531" y="1297"/>
                  </a:lnTo>
                  <a:lnTo>
                    <a:pt x="545" y="1296"/>
                  </a:lnTo>
                  <a:lnTo>
                    <a:pt x="561" y="1296"/>
                  </a:lnTo>
                  <a:lnTo>
                    <a:pt x="576" y="1295"/>
                  </a:lnTo>
                  <a:lnTo>
                    <a:pt x="593" y="1293"/>
                  </a:lnTo>
                  <a:lnTo>
                    <a:pt x="611" y="1293"/>
                  </a:lnTo>
                  <a:lnTo>
                    <a:pt x="628" y="1293"/>
                  </a:lnTo>
                  <a:lnTo>
                    <a:pt x="644" y="1293"/>
                  </a:lnTo>
                  <a:lnTo>
                    <a:pt x="662" y="1293"/>
                  </a:lnTo>
                  <a:lnTo>
                    <a:pt x="676" y="1293"/>
                  </a:lnTo>
                  <a:lnTo>
                    <a:pt x="692" y="1293"/>
                  </a:lnTo>
                  <a:lnTo>
                    <a:pt x="706" y="1293"/>
                  </a:lnTo>
                  <a:lnTo>
                    <a:pt x="719" y="1293"/>
                  </a:lnTo>
                  <a:lnTo>
                    <a:pt x="730" y="1293"/>
                  </a:lnTo>
                  <a:lnTo>
                    <a:pt x="741" y="1295"/>
                  </a:lnTo>
                  <a:lnTo>
                    <a:pt x="749" y="1295"/>
                  </a:lnTo>
                  <a:lnTo>
                    <a:pt x="754" y="1295"/>
                  </a:lnTo>
                  <a:lnTo>
                    <a:pt x="758" y="1295"/>
                  </a:lnTo>
                  <a:lnTo>
                    <a:pt x="761" y="1296"/>
                  </a:lnTo>
                  <a:lnTo>
                    <a:pt x="761" y="1295"/>
                  </a:lnTo>
                  <a:lnTo>
                    <a:pt x="761" y="1291"/>
                  </a:lnTo>
                  <a:lnTo>
                    <a:pt x="761" y="1284"/>
                  </a:lnTo>
                  <a:lnTo>
                    <a:pt x="763" y="1277"/>
                  </a:lnTo>
                  <a:lnTo>
                    <a:pt x="766" y="1268"/>
                  </a:lnTo>
                  <a:lnTo>
                    <a:pt x="769" y="1257"/>
                  </a:lnTo>
                  <a:lnTo>
                    <a:pt x="770" y="1245"/>
                  </a:lnTo>
                  <a:lnTo>
                    <a:pt x="775" y="1233"/>
                  </a:lnTo>
                  <a:lnTo>
                    <a:pt x="778" y="1218"/>
                  </a:lnTo>
                  <a:lnTo>
                    <a:pt x="782" y="1204"/>
                  </a:lnTo>
                  <a:lnTo>
                    <a:pt x="787" y="1188"/>
                  </a:lnTo>
                  <a:lnTo>
                    <a:pt x="793" y="1173"/>
                  </a:lnTo>
                  <a:lnTo>
                    <a:pt x="797" y="1156"/>
                  </a:lnTo>
                  <a:lnTo>
                    <a:pt x="802" y="1139"/>
                  </a:lnTo>
                  <a:lnTo>
                    <a:pt x="807" y="1122"/>
                  </a:lnTo>
                  <a:lnTo>
                    <a:pt x="814" y="1107"/>
                  </a:lnTo>
                  <a:lnTo>
                    <a:pt x="819" y="1090"/>
                  </a:lnTo>
                  <a:lnTo>
                    <a:pt x="824" y="1074"/>
                  </a:lnTo>
                  <a:lnTo>
                    <a:pt x="830" y="1058"/>
                  </a:lnTo>
                  <a:lnTo>
                    <a:pt x="836" y="1046"/>
                  </a:lnTo>
                  <a:lnTo>
                    <a:pt x="841" y="1031"/>
                  </a:lnTo>
                  <a:lnTo>
                    <a:pt x="848" y="1019"/>
                  </a:lnTo>
                  <a:lnTo>
                    <a:pt x="853" y="1007"/>
                  </a:lnTo>
                  <a:lnTo>
                    <a:pt x="858" y="998"/>
                  </a:lnTo>
                  <a:lnTo>
                    <a:pt x="862" y="987"/>
                  </a:lnTo>
                  <a:lnTo>
                    <a:pt x="868" y="978"/>
                  </a:lnTo>
                  <a:lnTo>
                    <a:pt x="870" y="971"/>
                  </a:lnTo>
                  <a:lnTo>
                    <a:pt x="874" y="964"/>
                  </a:lnTo>
                  <a:lnTo>
                    <a:pt x="876" y="959"/>
                  </a:lnTo>
                  <a:lnTo>
                    <a:pt x="878" y="956"/>
                  </a:lnTo>
                  <a:lnTo>
                    <a:pt x="880" y="953"/>
                  </a:lnTo>
                  <a:lnTo>
                    <a:pt x="881" y="953"/>
                  </a:lnTo>
                  <a:lnTo>
                    <a:pt x="1169" y="1006"/>
                  </a:lnTo>
                  <a:lnTo>
                    <a:pt x="1169" y="1004"/>
                  </a:lnTo>
                  <a:lnTo>
                    <a:pt x="1170" y="1000"/>
                  </a:lnTo>
                  <a:lnTo>
                    <a:pt x="1171" y="994"/>
                  </a:lnTo>
                  <a:lnTo>
                    <a:pt x="1174" y="986"/>
                  </a:lnTo>
                  <a:lnTo>
                    <a:pt x="1177" y="975"/>
                  </a:lnTo>
                  <a:lnTo>
                    <a:pt x="1181" y="964"/>
                  </a:lnTo>
                  <a:lnTo>
                    <a:pt x="1185" y="951"/>
                  </a:lnTo>
                  <a:lnTo>
                    <a:pt x="1190" y="939"/>
                  </a:lnTo>
                  <a:lnTo>
                    <a:pt x="1195" y="921"/>
                  </a:lnTo>
                  <a:lnTo>
                    <a:pt x="1201" y="907"/>
                  </a:lnTo>
                  <a:lnTo>
                    <a:pt x="1207" y="889"/>
                  </a:lnTo>
                  <a:lnTo>
                    <a:pt x="1214" y="872"/>
                  </a:lnTo>
                  <a:lnTo>
                    <a:pt x="1221" y="853"/>
                  </a:lnTo>
                  <a:lnTo>
                    <a:pt x="1229" y="837"/>
                  </a:lnTo>
                  <a:lnTo>
                    <a:pt x="1235" y="818"/>
                  </a:lnTo>
                  <a:lnTo>
                    <a:pt x="1245" y="802"/>
                  </a:lnTo>
                  <a:lnTo>
                    <a:pt x="1253" y="784"/>
                  </a:lnTo>
                  <a:lnTo>
                    <a:pt x="1260" y="768"/>
                  </a:lnTo>
                  <a:lnTo>
                    <a:pt x="1268" y="751"/>
                  </a:lnTo>
                  <a:lnTo>
                    <a:pt x="1277" y="735"/>
                  </a:lnTo>
                  <a:lnTo>
                    <a:pt x="1285" y="721"/>
                  </a:lnTo>
                  <a:lnTo>
                    <a:pt x="1292" y="706"/>
                  </a:lnTo>
                  <a:lnTo>
                    <a:pt x="1300" y="693"/>
                  </a:lnTo>
                  <a:lnTo>
                    <a:pt x="1308" y="682"/>
                  </a:lnTo>
                  <a:lnTo>
                    <a:pt x="1313" y="670"/>
                  </a:lnTo>
                  <a:lnTo>
                    <a:pt x="1321" y="660"/>
                  </a:lnTo>
                  <a:lnTo>
                    <a:pt x="1325" y="652"/>
                  </a:lnTo>
                  <a:lnTo>
                    <a:pt x="1330" y="644"/>
                  </a:lnTo>
                  <a:lnTo>
                    <a:pt x="1334" y="639"/>
                  </a:lnTo>
                  <a:lnTo>
                    <a:pt x="1337" y="635"/>
                  </a:lnTo>
                  <a:lnTo>
                    <a:pt x="1340" y="632"/>
                  </a:lnTo>
                  <a:lnTo>
                    <a:pt x="1340" y="632"/>
                  </a:lnTo>
                  <a:lnTo>
                    <a:pt x="1342" y="632"/>
                  </a:lnTo>
                  <a:lnTo>
                    <a:pt x="1350" y="634"/>
                  </a:lnTo>
                  <a:lnTo>
                    <a:pt x="1354" y="635"/>
                  </a:lnTo>
                  <a:lnTo>
                    <a:pt x="1361" y="636"/>
                  </a:lnTo>
                  <a:lnTo>
                    <a:pt x="1368" y="638"/>
                  </a:lnTo>
                  <a:lnTo>
                    <a:pt x="1376" y="640"/>
                  </a:lnTo>
                  <a:lnTo>
                    <a:pt x="1384" y="642"/>
                  </a:lnTo>
                  <a:lnTo>
                    <a:pt x="1392" y="644"/>
                  </a:lnTo>
                  <a:lnTo>
                    <a:pt x="1400" y="647"/>
                  </a:lnTo>
                  <a:lnTo>
                    <a:pt x="1411" y="650"/>
                  </a:lnTo>
                  <a:lnTo>
                    <a:pt x="1420" y="652"/>
                  </a:lnTo>
                  <a:lnTo>
                    <a:pt x="1429" y="655"/>
                  </a:lnTo>
                  <a:lnTo>
                    <a:pt x="1439" y="659"/>
                  </a:lnTo>
                  <a:lnTo>
                    <a:pt x="1449" y="662"/>
                  </a:lnTo>
                  <a:lnTo>
                    <a:pt x="1459" y="664"/>
                  </a:lnTo>
                  <a:lnTo>
                    <a:pt x="1468" y="669"/>
                  </a:lnTo>
                  <a:lnTo>
                    <a:pt x="1476" y="673"/>
                  </a:lnTo>
                  <a:lnTo>
                    <a:pt x="1486" y="677"/>
                  </a:lnTo>
                  <a:lnTo>
                    <a:pt x="1494" y="681"/>
                  </a:lnTo>
                  <a:lnTo>
                    <a:pt x="1503" y="683"/>
                  </a:lnTo>
                  <a:lnTo>
                    <a:pt x="1510" y="687"/>
                  </a:lnTo>
                  <a:lnTo>
                    <a:pt x="1518" y="691"/>
                  </a:lnTo>
                  <a:lnTo>
                    <a:pt x="1523" y="694"/>
                  </a:lnTo>
                  <a:lnTo>
                    <a:pt x="1530" y="697"/>
                  </a:lnTo>
                  <a:lnTo>
                    <a:pt x="1534" y="699"/>
                  </a:lnTo>
                  <a:lnTo>
                    <a:pt x="1539" y="702"/>
                  </a:lnTo>
                  <a:lnTo>
                    <a:pt x="1544" y="705"/>
                  </a:lnTo>
                  <a:lnTo>
                    <a:pt x="1547" y="706"/>
                  </a:lnTo>
                  <a:lnTo>
                    <a:pt x="1547" y="703"/>
                  </a:lnTo>
                  <a:lnTo>
                    <a:pt x="1551" y="698"/>
                  </a:lnTo>
                  <a:lnTo>
                    <a:pt x="1555" y="687"/>
                  </a:lnTo>
                  <a:lnTo>
                    <a:pt x="1562" y="675"/>
                  </a:lnTo>
                  <a:lnTo>
                    <a:pt x="1570" y="659"/>
                  </a:lnTo>
                  <a:lnTo>
                    <a:pt x="1579" y="640"/>
                  </a:lnTo>
                  <a:lnTo>
                    <a:pt x="1590" y="620"/>
                  </a:lnTo>
                  <a:lnTo>
                    <a:pt x="1602" y="599"/>
                  </a:lnTo>
                  <a:lnTo>
                    <a:pt x="1614" y="574"/>
                  </a:lnTo>
                  <a:lnTo>
                    <a:pt x="1629" y="549"/>
                  </a:lnTo>
                  <a:lnTo>
                    <a:pt x="1641" y="523"/>
                  </a:lnTo>
                  <a:lnTo>
                    <a:pt x="1657" y="497"/>
                  </a:lnTo>
                  <a:lnTo>
                    <a:pt x="1670" y="472"/>
                  </a:lnTo>
                  <a:lnTo>
                    <a:pt x="1686" y="445"/>
                  </a:lnTo>
                  <a:lnTo>
                    <a:pt x="1701" y="421"/>
                  </a:lnTo>
                  <a:lnTo>
                    <a:pt x="1716" y="397"/>
                  </a:lnTo>
                  <a:lnTo>
                    <a:pt x="1728" y="374"/>
                  </a:lnTo>
                  <a:lnTo>
                    <a:pt x="1742" y="353"/>
                  </a:lnTo>
                  <a:lnTo>
                    <a:pt x="1754" y="333"/>
                  </a:lnTo>
                  <a:lnTo>
                    <a:pt x="1768" y="314"/>
                  </a:lnTo>
                  <a:lnTo>
                    <a:pt x="1778" y="297"/>
                  </a:lnTo>
                  <a:lnTo>
                    <a:pt x="1790" y="281"/>
                  </a:lnTo>
                  <a:lnTo>
                    <a:pt x="1801" y="266"/>
                  </a:lnTo>
                  <a:lnTo>
                    <a:pt x="1812" y="254"/>
                  </a:lnTo>
                  <a:lnTo>
                    <a:pt x="1820" y="242"/>
                  </a:lnTo>
                  <a:lnTo>
                    <a:pt x="1827" y="231"/>
                  </a:lnTo>
                  <a:lnTo>
                    <a:pt x="1835" y="223"/>
                  </a:lnTo>
                  <a:lnTo>
                    <a:pt x="1840" y="216"/>
                  </a:lnTo>
                  <a:lnTo>
                    <a:pt x="1844" y="210"/>
                  </a:lnTo>
                  <a:lnTo>
                    <a:pt x="1848" y="207"/>
                  </a:lnTo>
                  <a:lnTo>
                    <a:pt x="1849" y="204"/>
                  </a:lnTo>
                  <a:lnTo>
                    <a:pt x="1852" y="204"/>
                  </a:lnTo>
                  <a:lnTo>
                    <a:pt x="1849" y="202"/>
                  </a:lnTo>
                  <a:lnTo>
                    <a:pt x="1845" y="198"/>
                  </a:lnTo>
                  <a:lnTo>
                    <a:pt x="1841" y="194"/>
                  </a:lnTo>
                  <a:lnTo>
                    <a:pt x="1837" y="190"/>
                  </a:lnTo>
                  <a:lnTo>
                    <a:pt x="1833" y="186"/>
                  </a:lnTo>
                  <a:lnTo>
                    <a:pt x="1829" y="182"/>
                  </a:lnTo>
                  <a:lnTo>
                    <a:pt x="1823" y="175"/>
                  </a:lnTo>
                  <a:lnTo>
                    <a:pt x="1817" y="171"/>
                  </a:lnTo>
                  <a:lnTo>
                    <a:pt x="1812" y="165"/>
                  </a:lnTo>
                  <a:lnTo>
                    <a:pt x="1805" y="160"/>
                  </a:lnTo>
                  <a:lnTo>
                    <a:pt x="1799" y="153"/>
                  </a:lnTo>
                  <a:lnTo>
                    <a:pt x="1792" y="148"/>
                  </a:lnTo>
                  <a:lnTo>
                    <a:pt x="1785" y="144"/>
                  </a:lnTo>
                  <a:lnTo>
                    <a:pt x="1778" y="139"/>
                  </a:lnTo>
                  <a:lnTo>
                    <a:pt x="1770" y="132"/>
                  </a:lnTo>
                  <a:lnTo>
                    <a:pt x="1762" y="127"/>
                  </a:lnTo>
                  <a:lnTo>
                    <a:pt x="1754" y="123"/>
                  </a:lnTo>
                  <a:lnTo>
                    <a:pt x="1748" y="119"/>
                  </a:lnTo>
                  <a:lnTo>
                    <a:pt x="1740" y="115"/>
                  </a:lnTo>
                  <a:lnTo>
                    <a:pt x="1733" y="111"/>
                  </a:lnTo>
                  <a:lnTo>
                    <a:pt x="1725" y="107"/>
                  </a:lnTo>
                  <a:lnTo>
                    <a:pt x="1721" y="105"/>
                  </a:lnTo>
                  <a:lnTo>
                    <a:pt x="1713" y="101"/>
                  </a:lnTo>
                  <a:lnTo>
                    <a:pt x="1709" y="99"/>
                  </a:lnTo>
                  <a:lnTo>
                    <a:pt x="1704" y="97"/>
                  </a:lnTo>
                  <a:lnTo>
                    <a:pt x="1701" y="95"/>
                  </a:lnTo>
                  <a:lnTo>
                    <a:pt x="1696" y="92"/>
                  </a:lnTo>
                  <a:lnTo>
                    <a:pt x="1694" y="92"/>
                  </a:lnTo>
                  <a:lnTo>
                    <a:pt x="1694" y="92"/>
                  </a:lnTo>
                  <a:lnTo>
                    <a:pt x="1697" y="91"/>
                  </a:lnTo>
                  <a:lnTo>
                    <a:pt x="1701" y="89"/>
                  </a:lnTo>
                  <a:lnTo>
                    <a:pt x="1709" y="88"/>
                  </a:lnTo>
                  <a:lnTo>
                    <a:pt x="1717" y="85"/>
                  </a:lnTo>
                  <a:lnTo>
                    <a:pt x="1728" y="84"/>
                  </a:lnTo>
                  <a:lnTo>
                    <a:pt x="1740" y="81"/>
                  </a:lnTo>
                  <a:lnTo>
                    <a:pt x="1753" y="80"/>
                  </a:lnTo>
                  <a:lnTo>
                    <a:pt x="1766" y="76"/>
                  </a:lnTo>
                  <a:lnTo>
                    <a:pt x="1782" y="73"/>
                  </a:lnTo>
                  <a:lnTo>
                    <a:pt x="1800" y="69"/>
                  </a:lnTo>
                  <a:lnTo>
                    <a:pt x="1817" y="66"/>
                  </a:lnTo>
                  <a:lnTo>
                    <a:pt x="1836" y="61"/>
                  </a:lnTo>
                  <a:lnTo>
                    <a:pt x="1856" y="58"/>
                  </a:lnTo>
                  <a:lnTo>
                    <a:pt x="1876" y="53"/>
                  </a:lnTo>
                  <a:lnTo>
                    <a:pt x="1897" y="50"/>
                  </a:lnTo>
                  <a:lnTo>
                    <a:pt x="1918" y="45"/>
                  </a:lnTo>
                  <a:lnTo>
                    <a:pt x="1939" y="41"/>
                  </a:lnTo>
                  <a:lnTo>
                    <a:pt x="1960" y="37"/>
                  </a:lnTo>
                  <a:lnTo>
                    <a:pt x="1982" y="32"/>
                  </a:lnTo>
                  <a:lnTo>
                    <a:pt x="2002" y="26"/>
                  </a:lnTo>
                  <a:lnTo>
                    <a:pt x="2022" y="24"/>
                  </a:lnTo>
                  <a:lnTo>
                    <a:pt x="2042" y="20"/>
                  </a:lnTo>
                  <a:lnTo>
                    <a:pt x="2061" y="16"/>
                  </a:lnTo>
                  <a:lnTo>
                    <a:pt x="2077" y="12"/>
                  </a:lnTo>
                  <a:lnTo>
                    <a:pt x="2094" y="9"/>
                  </a:lnTo>
                  <a:lnTo>
                    <a:pt x="2106" y="6"/>
                  </a:lnTo>
                  <a:lnTo>
                    <a:pt x="2120" y="4"/>
                  </a:lnTo>
                  <a:lnTo>
                    <a:pt x="2129" y="1"/>
                  </a:lnTo>
                  <a:lnTo>
                    <a:pt x="2136" y="0"/>
                  </a:lnTo>
                  <a:lnTo>
                    <a:pt x="2140" y="0"/>
                  </a:lnTo>
                  <a:lnTo>
                    <a:pt x="2142" y="0"/>
                  </a:lnTo>
                  <a:lnTo>
                    <a:pt x="2142" y="2"/>
                  </a:lnTo>
                  <a:lnTo>
                    <a:pt x="2142" y="9"/>
                  </a:lnTo>
                  <a:lnTo>
                    <a:pt x="2144" y="18"/>
                  </a:lnTo>
                  <a:lnTo>
                    <a:pt x="2146" y="33"/>
                  </a:lnTo>
                  <a:lnTo>
                    <a:pt x="2148" y="50"/>
                  </a:lnTo>
                  <a:lnTo>
                    <a:pt x="2149" y="70"/>
                  </a:lnTo>
                  <a:lnTo>
                    <a:pt x="2152" y="92"/>
                  </a:lnTo>
                  <a:lnTo>
                    <a:pt x="2154" y="117"/>
                  </a:lnTo>
                  <a:lnTo>
                    <a:pt x="2157" y="143"/>
                  </a:lnTo>
                  <a:lnTo>
                    <a:pt x="2160" y="171"/>
                  </a:lnTo>
                  <a:lnTo>
                    <a:pt x="2161" y="199"/>
                  </a:lnTo>
                  <a:lnTo>
                    <a:pt x="2164" y="228"/>
                  </a:lnTo>
                  <a:lnTo>
                    <a:pt x="2164" y="256"/>
                  </a:lnTo>
                  <a:lnTo>
                    <a:pt x="2166" y="286"/>
                  </a:lnTo>
                  <a:lnTo>
                    <a:pt x="2166" y="314"/>
                  </a:lnTo>
                  <a:lnTo>
                    <a:pt x="2168" y="342"/>
                  </a:lnTo>
                  <a:lnTo>
                    <a:pt x="2166" y="367"/>
                  </a:lnTo>
                  <a:lnTo>
                    <a:pt x="2165" y="392"/>
                  </a:lnTo>
                  <a:lnTo>
                    <a:pt x="2164" y="413"/>
                  </a:lnTo>
                  <a:lnTo>
                    <a:pt x="2161" y="436"/>
                  </a:lnTo>
                  <a:lnTo>
                    <a:pt x="2160" y="454"/>
                  </a:lnTo>
                  <a:lnTo>
                    <a:pt x="2157" y="472"/>
                  </a:lnTo>
                  <a:lnTo>
                    <a:pt x="2154" y="489"/>
                  </a:lnTo>
                  <a:lnTo>
                    <a:pt x="2152" y="504"/>
                  </a:lnTo>
                  <a:lnTo>
                    <a:pt x="2149" y="517"/>
                  </a:lnTo>
                  <a:lnTo>
                    <a:pt x="2148" y="529"/>
                  </a:lnTo>
                  <a:lnTo>
                    <a:pt x="2145" y="539"/>
                  </a:lnTo>
                  <a:lnTo>
                    <a:pt x="2142" y="548"/>
                  </a:lnTo>
                  <a:lnTo>
                    <a:pt x="2140" y="553"/>
                  </a:lnTo>
                  <a:lnTo>
                    <a:pt x="2140" y="559"/>
                  </a:lnTo>
                  <a:lnTo>
                    <a:pt x="2140" y="561"/>
                  </a:lnTo>
                  <a:lnTo>
                    <a:pt x="2140" y="563"/>
                  </a:lnTo>
                  <a:lnTo>
                    <a:pt x="2137" y="560"/>
                  </a:lnTo>
                  <a:lnTo>
                    <a:pt x="2134" y="555"/>
                  </a:lnTo>
                  <a:lnTo>
                    <a:pt x="2133" y="551"/>
                  </a:lnTo>
                  <a:lnTo>
                    <a:pt x="2130" y="548"/>
                  </a:lnTo>
                  <a:lnTo>
                    <a:pt x="2128" y="543"/>
                  </a:lnTo>
                  <a:lnTo>
                    <a:pt x="2125" y="537"/>
                  </a:lnTo>
                  <a:lnTo>
                    <a:pt x="2121" y="531"/>
                  </a:lnTo>
                  <a:lnTo>
                    <a:pt x="2118" y="524"/>
                  </a:lnTo>
                  <a:lnTo>
                    <a:pt x="2113" y="517"/>
                  </a:lnTo>
                  <a:lnTo>
                    <a:pt x="2110" y="511"/>
                  </a:lnTo>
                  <a:lnTo>
                    <a:pt x="2105" y="501"/>
                  </a:lnTo>
                  <a:lnTo>
                    <a:pt x="2099" y="493"/>
                  </a:lnTo>
                  <a:lnTo>
                    <a:pt x="2094" y="487"/>
                  </a:lnTo>
                  <a:lnTo>
                    <a:pt x="2089" y="479"/>
                  </a:lnTo>
                  <a:lnTo>
                    <a:pt x="2082" y="469"/>
                  </a:lnTo>
                  <a:lnTo>
                    <a:pt x="2077" y="460"/>
                  </a:lnTo>
                  <a:lnTo>
                    <a:pt x="2070" y="450"/>
                  </a:lnTo>
                  <a:lnTo>
                    <a:pt x="2062" y="442"/>
                  </a:lnTo>
                  <a:lnTo>
                    <a:pt x="2055" y="433"/>
                  </a:lnTo>
                  <a:lnTo>
                    <a:pt x="2049" y="425"/>
                  </a:lnTo>
                  <a:lnTo>
                    <a:pt x="2042" y="417"/>
                  </a:lnTo>
                  <a:lnTo>
                    <a:pt x="2037" y="410"/>
                  </a:lnTo>
                  <a:lnTo>
                    <a:pt x="2030" y="402"/>
                  </a:lnTo>
                  <a:lnTo>
                    <a:pt x="2025" y="397"/>
                  </a:lnTo>
                  <a:lnTo>
                    <a:pt x="2019" y="390"/>
                  </a:lnTo>
                  <a:lnTo>
                    <a:pt x="2017" y="386"/>
                  </a:lnTo>
                  <a:lnTo>
                    <a:pt x="2010" y="380"/>
                  </a:lnTo>
                  <a:lnTo>
                    <a:pt x="2008" y="377"/>
                  </a:lnTo>
                  <a:lnTo>
                    <a:pt x="2007" y="378"/>
                  </a:lnTo>
                  <a:lnTo>
                    <a:pt x="2004" y="382"/>
                  </a:lnTo>
                  <a:lnTo>
                    <a:pt x="2002" y="388"/>
                  </a:lnTo>
                  <a:lnTo>
                    <a:pt x="1996" y="396"/>
                  </a:lnTo>
                  <a:lnTo>
                    <a:pt x="1991" y="405"/>
                  </a:lnTo>
                  <a:lnTo>
                    <a:pt x="1984" y="418"/>
                  </a:lnTo>
                  <a:lnTo>
                    <a:pt x="1976" y="432"/>
                  </a:lnTo>
                  <a:lnTo>
                    <a:pt x="1970" y="449"/>
                  </a:lnTo>
                  <a:lnTo>
                    <a:pt x="1959" y="466"/>
                  </a:lnTo>
                  <a:lnTo>
                    <a:pt x="1950" y="487"/>
                  </a:lnTo>
                  <a:lnTo>
                    <a:pt x="1939" y="508"/>
                  </a:lnTo>
                  <a:lnTo>
                    <a:pt x="1928" y="532"/>
                  </a:lnTo>
                  <a:lnTo>
                    <a:pt x="1916" y="557"/>
                  </a:lnTo>
                  <a:lnTo>
                    <a:pt x="1904" y="584"/>
                  </a:lnTo>
                  <a:lnTo>
                    <a:pt x="1891" y="612"/>
                  </a:lnTo>
                  <a:lnTo>
                    <a:pt x="1879" y="643"/>
                  </a:lnTo>
                  <a:lnTo>
                    <a:pt x="1865" y="674"/>
                  </a:lnTo>
                  <a:lnTo>
                    <a:pt x="1852" y="706"/>
                  </a:lnTo>
                  <a:lnTo>
                    <a:pt x="1839" y="738"/>
                  </a:lnTo>
                  <a:lnTo>
                    <a:pt x="1827" y="772"/>
                  </a:lnTo>
                  <a:lnTo>
                    <a:pt x="1815" y="802"/>
                  </a:lnTo>
                  <a:lnTo>
                    <a:pt x="1803" y="834"/>
                  </a:lnTo>
                  <a:lnTo>
                    <a:pt x="1790" y="865"/>
                  </a:lnTo>
                  <a:lnTo>
                    <a:pt x="1781" y="895"/>
                  </a:lnTo>
                  <a:lnTo>
                    <a:pt x="1772" y="921"/>
                  </a:lnTo>
                  <a:lnTo>
                    <a:pt x="1761" y="947"/>
                  </a:lnTo>
                  <a:lnTo>
                    <a:pt x="1754" y="968"/>
                  </a:lnTo>
                  <a:lnTo>
                    <a:pt x="1748" y="988"/>
                  </a:lnTo>
                  <a:lnTo>
                    <a:pt x="1742" y="1003"/>
                  </a:lnTo>
                  <a:lnTo>
                    <a:pt x="1738" y="1015"/>
                  </a:lnTo>
                  <a:lnTo>
                    <a:pt x="1736" y="1023"/>
                  </a:lnTo>
                  <a:lnTo>
                    <a:pt x="1736" y="1026"/>
                  </a:lnTo>
                  <a:lnTo>
                    <a:pt x="1733" y="1024"/>
                  </a:lnTo>
                  <a:lnTo>
                    <a:pt x="1726" y="1022"/>
                  </a:lnTo>
                  <a:lnTo>
                    <a:pt x="1721" y="1019"/>
                  </a:lnTo>
                  <a:lnTo>
                    <a:pt x="1716" y="1016"/>
                  </a:lnTo>
                  <a:lnTo>
                    <a:pt x="1709" y="1012"/>
                  </a:lnTo>
                  <a:lnTo>
                    <a:pt x="1701" y="1010"/>
                  </a:lnTo>
                  <a:lnTo>
                    <a:pt x="1692" y="1006"/>
                  </a:lnTo>
                  <a:lnTo>
                    <a:pt x="1682" y="1002"/>
                  </a:lnTo>
                  <a:lnTo>
                    <a:pt x="1671" y="998"/>
                  </a:lnTo>
                  <a:lnTo>
                    <a:pt x="1659" y="992"/>
                  </a:lnTo>
                  <a:lnTo>
                    <a:pt x="1647" y="988"/>
                  </a:lnTo>
                  <a:lnTo>
                    <a:pt x="1634" y="983"/>
                  </a:lnTo>
                  <a:lnTo>
                    <a:pt x="1621" y="978"/>
                  </a:lnTo>
                  <a:lnTo>
                    <a:pt x="1606" y="974"/>
                  </a:lnTo>
                  <a:lnTo>
                    <a:pt x="1590" y="968"/>
                  </a:lnTo>
                  <a:lnTo>
                    <a:pt x="1572" y="963"/>
                  </a:lnTo>
                  <a:lnTo>
                    <a:pt x="1555" y="956"/>
                  </a:lnTo>
                  <a:lnTo>
                    <a:pt x="1539" y="951"/>
                  </a:lnTo>
                  <a:lnTo>
                    <a:pt x="1522" y="947"/>
                  </a:lnTo>
                  <a:lnTo>
                    <a:pt x="1507" y="941"/>
                  </a:lnTo>
                  <a:lnTo>
                    <a:pt x="1491" y="936"/>
                  </a:lnTo>
                  <a:lnTo>
                    <a:pt x="1476" y="932"/>
                  </a:lnTo>
                  <a:lnTo>
                    <a:pt x="1461" y="927"/>
                  </a:lnTo>
                  <a:lnTo>
                    <a:pt x="1449" y="924"/>
                  </a:lnTo>
                  <a:lnTo>
                    <a:pt x="1437" y="921"/>
                  </a:lnTo>
                  <a:lnTo>
                    <a:pt x="1428" y="919"/>
                  </a:lnTo>
                  <a:lnTo>
                    <a:pt x="1420" y="916"/>
                  </a:lnTo>
                  <a:lnTo>
                    <a:pt x="1413" y="915"/>
                  </a:lnTo>
                  <a:lnTo>
                    <a:pt x="1411" y="913"/>
                  </a:lnTo>
                  <a:lnTo>
                    <a:pt x="1409" y="913"/>
                  </a:lnTo>
                  <a:lnTo>
                    <a:pt x="1408" y="915"/>
                  </a:lnTo>
                  <a:lnTo>
                    <a:pt x="1408" y="920"/>
                  </a:lnTo>
                  <a:lnTo>
                    <a:pt x="1405" y="928"/>
                  </a:lnTo>
                  <a:lnTo>
                    <a:pt x="1404" y="939"/>
                  </a:lnTo>
                  <a:lnTo>
                    <a:pt x="1401" y="953"/>
                  </a:lnTo>
                  <a:lnTo>
                    <a:pt x="1399" y="970"/>
                  </a:lnTo>
                  <a:lnTo>
                    <a:pt x="1396" y="987"/>
                  </a:lnTo>
                  <a:lnTo>
                    <a:pt x="1395" y="1007"/>
                  </a:lnTo>
                  <a:lnTo>
                    <a:pt x="1391" y="1028"/>
                  </a:lnTo>
                  <a:lnTo>
                    <a:pt x="1388" y="1051"/>
                  </a:lnTo>
                  <a:lnTo>
                    <a:pt x="1384" y="1073"/>
                  </a:lnTo>
                  <a:lnTo>
                    <a:pt x="1381" y="1097"/>
                  </a:lnTo>
                  <a:lnTo>
                    <a:pt x="1377" y="1119"/>
                  </a:lnTo>
                  <a:lnTo>
                    <a:pt x="1373" y="1143"/>
                  </a:lnTo>
                  <a:lnTo>
                    <a:pt x="1372" y="1165"/>
                  </a:lnTo>
                  <a:lnTo>
                    <a:pt x="1369" y="1188"/>
                  </a:lnTo>
                  <a:lnTo>
                    <a:pt x="1364" y="1208"/>
                  </a:lnTo>
                  <a:lnTo>
                    <a:pt x="1361" y="1226"/>
                  </a:lnTo>
                  <a:lnTo>
                    <a:pt x="1360" y="1244"/>
                  </a:lnTo>
                  <a:lnTo>
                    <a:pt x="1357" y="1261"/>
                  </a:lnTo>
                  <a:lnTo>
                    <a:pt x="1354" y="1276"/>
                  </a:lnTo>
                  <a:lnTo>
                    <a:pt x="1352" y="1292"/>
                  </a:lnTo>
                  <a:lnTo>
                    <a:pt x="1350" y="1304"/>
                  </a:lnTo>
                  <a:lnTo>
                    <a:pt x="1349" y="1316"/>
                  </a:lnTo>
                  <a:lnTo>
                    <a:pt x="1348" y="1325"/>
                  </a:lnTo>
                  <a:lnTo>
                    <a:pt x="1346" y="1336"/>
                  </a:lnTo>
                  <a:lnTo>
                    <a:pt x="1345" y="1343"/>
                  </a:lnTo>
                  <a:lnTo>
                    <a:pt x="1345" y="1351"/>
                  </a:lnTo>
                  <a:lnTo>
                    <a:pt x="1344" y="1355"/>
                  </a:lnTo>
                  <a:lnTo>
                    <a:pt x="1344" y="1360"/>
                  </a:lnTo>
                  <a:lnTo>
                    <a:pt x="1344" y="1362"/>
                  </a:lnTo>
                  <a:lnTo>
                    <a:pt x="1344" y="1363"/>
                  </a:lnTo>
                  <a:lnTo>
                    <a:pt x="1342" y="1363"/>
                  </a:lnTo>
                  <a:lnTo>
                    <a:pt x="1337" y="1362"/>
                  </a:lnTo>
                  <a:lnTo>
                    <a:pt x="1332" y="1359"/>
                  </a:lnTo>
                  <a:lnTo>
                    <a:pt x="1324" y="1358"/>
                  </a:lnTo>
                  <a:lnTo>
                    <a:pt x="1313" y="1354"/>
                  </a:lnTo>
                  <a:lnTo>
                    <a:pt x="1302" y="1351"/>
                  </a:lnTo>
                  <a:lnTo>
                    <a:pt x="1289" y="1348"/>
                  </a:lnTo>
                  <a:lnTo>
                    <a:pt x="1276" y="1345"/>
                  </a:lnTo>
                  <a:lnTo>
                    <a:pt x="1260" y="1340"/>
                  </a:lnTo>
                  <a:lnTo>
                    <a:pt x="1243" y="1336"/>
                  </a:lnTo>
                  <a:lnTo>
                    <a:pt x="1226" y="1332"/>
                  </a:lnTo>
                  <a:lnTo>
                    <a:pt x="1209" y="1328"/>
                  </a:lnTo>
                  <a:lnTo>
                    <a:pt x="1191" y="1324"/>
                  </a:lnTo>
                  <a:lnTo>
                    <a:pt x="1174" y="1321"/>
                  </a:lnTo>
                  <a:lnTo>
                    <a:pt x="1157" y="1316"/>
                  </a:lnTo>
                  <a:lnTo>
                    <a:pt x="1140" y="1313"/>
                  </a:lnTo>
                  <a:lnTo>
                    <a:pt x="1122" y="1311"/>
                  </a:lnTo>
                  <a:lnTo>
                    <a:pt x="1107" y="1308"/>
                  </a:lnTo>
                  <a:lnTo>
                    <a:pt x="1091" y="1305"/>
                  </a:lnTo>
                  <a:lnTo>
                    <a:pt x="1076" y="1304"/>
                  </a:lnTo>
                  <a:lnTo>
                    <a:pt x="1062" y="1301"/>
                  </a:lnTo>
                  <a:lnTo>
                    <a:pt x="1048" y="1300"/>
                  </a:lnTo>
                  <a:lnTo>
                    <a:pt x="1035" y="1299"/>
                  </a:lnTo>
                  <a:lnTo>
                    <a:pt x="1025" y="1299"/>
                  </a:lnTo>
                  <a:lnTo>
                    <a:pt x="1013" y="1296"/>
                  </a:lnTo>
                  <a:lnTo>
                    <a:pt x="1005" y="1296"/>
                  </a:lnTo>
                  <a:lnTo>
                    <a:pt x="996" y="1296"/>
                  </a:lnTo>
                  <a:lnTo>
                    <a:pt x="991" y="1296"/>
                  </a:lnTo>
                  <a:lnTo>
                    <a:pt x="984" y="1296"/>
                  </a:lnTo>
                  <a:lnTo>
                    <a:pt x="981" y="1296"/>
                  </a:lnTo>
                  <a:lnTo>
                    <a:pt x="979" y="1296"/>
                  </a:lnTo>
                  <a:lnTo>
                    <a:pt x="977" y="1296"/>
                  </a:lnTo>
                  <a:lnTo>
                    <a:pt x="977" y="1299"/>
                  </a:lnTo>
                  <a:lnTo>
                    <a:pt x="976" y="1303"/>
                  </a:lnTo>
                  <a:lnTo>
                    <a:pt x="976" y="1309"/>
                  </a:lnTo>
                  <a:lnTo>
                    <a:pt x="975" y="1316"/>
                  </a:lnTo>
                  <a:lnTo>
                    <a:pt x="975" y="1324"/>
                  </a:lnTo>
                  <a:lnTo>
                    <a:pt x="973" y="1335"/>
                  </a:lnTo>
                  <a:lnTo>
                    <a:pt x="973" y="1345"/>
                  </a:lnTo>
                  <a:lnTo>
                    <a:pt x="972" y="1358"/>
                  </a:lnTo>
                  <a:lnTo>
                    <a:pt x="969" y="1370"/>
                  </a:lnTo>
                  <a:lnTo>
                    <a:pt x="968" y="1383"/>
                  </a:lnTo>
                  <a:lnTo>
                    <a:pt x="967" y="1398"/>
                  </a:lnTo>
                  <a:lnTo>
                    <a:pt x="965" y="1411"/>
                  </a:lnTo>
                  <a:lnTo>
                    <a:pt x="964" y="1426"/>
                  </a:lnTo>
                  <a:lnTo>
                    <a:pt x="963" y="1442"/>
                  </a:lnTo>
                  <a:lnTo>
                    <a:pt x="963" y="1457"/>
                  </a:lnTo>
                  <a:lnTo>
                    <a:pt x="960" y="1471"/>
                  </a:lnTo>
                  <a:lnTo>
                    <a:pt x="957" y="1487"/>
                  </a:lnTo>
                  <a:lnTo>
                    <a:pt x="955" y="1502"/>
                  </a:lnTo>
                  <a:lnTo>
                    <a:pt x="953" y="1518"/>
                  </a:lnTo>
                  <a:lnTo>
                    <a:pt x="951" y="1531"/>
                  </a:lnTo>
                  <a:lnTo>
                    <a:pt x="951" y="1545"/>
                  </a:lnTo>
                  <a:lnTo>
                    <a:pt x="948" y="1558"/>
                  </a:lnTo>
                  <a:lnTo>
                    <a:pt x="948" y="1572"/>
                  </a:lnTo>
                  <a:lnTo>
                    <a:pt x="945" y="1581"/>
                  </a:lnTo>
                  <a:lnTo>
                    <a:pt x="944" y="1592"/>
                  </a:lnTo>
                  <a:lnTo>
                    <a:pt x="943" y="1601"/>
                  </a:lnTo>
                  <a:lnTo>
                    <a:pt x="943" y="1609"/>
                  </a:lnTo>
                  <a:lnTo>
                    <a:pt x="940" y="1614"/>
                  </a:lnTo>
                  <a:lnTo>
                    <a:pt x="940" y="1620"/>
                  </a:lnTo>
                  <a:lnTo>
                    <a:pt x="940" y="1622"/>
                  </a:lnTo>
                  <a:lnTo>
                    <a:pt x="940" y="1624"/>
                  </a:lnTo>
                  <a:lnTo>
                    <a:pt x="937" y="1622"/>
                  </a:lnTo>
                  <a:lnTo>
                    <a:pt x="933" y="1622"/>
                  </a:lnTo>
                  <a:lnTo>
                    <a:pt x="926" y="1620"/>
                  </a:lnTo>
                  <a:lnTo>
                    <a:pt x="917" y="1618"/>
                  </a:lnTo>
                  <a:lnTo>
                    <a:pt x="904" y="1616"/>
                  </a:lnTo>
                  <a:lnTo>
                    <a:pt x="892" y="1613"/>
                  </a:lnTo>
                  <a:lnTo>
                    <a:pt x="876" y="1610"/>
                  </a:lnTo>
                  <a:lnTo>
                    <a:pt x="860" y="1608"/>
                  </a:lnTo>
                  <a:lnTo>
                    <a:pt x="841" y="1604"/>
                  </a:lnTo>
                  <a:lnTo>
                    <a:pt x="824" y="1601"/>
                  </a:lnTo>
                  <a:lnTo>
                    <a:pt x="803" y="1598"/>
                  </a:lnTo>
                  <a:lnTo>
                    <a:pt x="783" y="1596"/>
                  </a:lnTo>
                  <a:lnTo>
                    <a:pt x="763" y="1592"/>
                  </a:lnTo>
                  <a:lnTo>
                    <a:pt x="743" y="1589"/>
                  </a:lnTo>
                  <a:lnTo>
                    <a:pt x="725" y="1586"/>
                  </a:lnTo>
                  <a:lnTo>
                    <a:pt x="706" y="1585"/>
                  </a:lnTo>
                  <a:lnTo>
                    <a:pt x="686" y="1582"/>
                  </a:lnTo>
                  <a:lnTo>
                    <a:pt x="668" y="1581"/>
                  </a:lnTo>
                  <a:lnTo>
                    <a:pt x="651" y="1578"/>
                  </a:lnTo>
                  <a:lnTo>
                    <a:pt x="638" y="1578"/>
                  </a:lnTo>
                  <a:lnTo>
                    <a:pt x="622" y="1578"/>
                  </a:lnTo>
                  <a:lnTo>
                    <a:pt x="608" y="1578"/>
                  </a:lnTo>
                  <a:lnTo>
                    <a:pt x="596" y="1578"/>
                  </a:lnTo>
                  <a:lnTo>
                    <a:pt x="585" y="1578"/>
                  </a:lnTo>
                  <a:lnTo>
                    <a:pt x="575" y="1578"/>
                  </a:lnTo>
                  <a:lnTo>
                    <a:pt x="565" y="1578"/>
                  </a:lnTo>
                  <a:lnTo>
                    <a:pt x="557" y="1578"/>
                  </a:lnTo>
                  <a:lnTo>
                    <a:pt x="552" y="1580"/>
                  </a:lnTo>
                  <a:lnTo>
                    <a:pt x="547" y="1580"/>
                  </a:lnTo>
                  <a:lnTo>
                    <a:pt x="544" y="1581"/>
                  </a:lnTo>
                  <a:lnTo>
                    <a:pt x="541" y="1581"/>
                  </a:lnTo>
                  <a:lnTo>
                    <a:pt x="541" y="1581"/>
                  </a:lnTo>
                  <a:lnTo>
                    <a:pt x="541" y="1585"/>
                  </a:lnTo>
                  <a:lnTo>
                    <a:pt x="541" y="1589"/>
                  </a:lnTo>
                  <a:lnTo>
                    <a:pt x="543" y="1596"/>
                  </a:lnTo>
                  <a:lnTo>
                    <a:pt x="543" y="1602"/>
                  </a:lnTo>
                  <a:lnTo>
                    <a:pt x="545" y="1612"/>
                  </a:lnTo>
                  <a:lnTo>
                    <a:pt x="545" y="1621"/>
                  </a:lnTo>
                  <a:lnTo>
                    <a:pt x="548" y="1632"/>
                  </a:lnTo>
                  <a:lnTo>
                    <a:pt x="548" y="1643"/>
                  </a:lnTo>
                  <a:lnTo>
                    <a:pt x="549" y="1656"/>
                  </a:lnTo>
                  <a:lnTo>
                    <a:pt x="551" y="1669"/>
                  </a:lnTo>
                  <a:lnTo>
                    <a:pt x="552" y="1683"/>
                  </a:lnTo>
                  <a:lnTo>
                    <a:pt x="553" y="1696"/>
                  </a:lnTo>
                  <a:lnTo>
                    <a:pt x="555" y="1708"/>
                  </a:lnTo>
                  <a:lnTo>
                    <a:pt x="555" y="1721"/>
                  </a:lnTo>
                  <a:lnTo>
                    <a:pt x="557" y="1735"/>
                  </a:lnTo>
                  <a:lnTo>
                    <a:pt x="557" y="1747"/>
                  </a:lnTo>
                  <a:lnTo>
                    <a:pt x="557" y="1759"/>
                  </a:lnTo>
                  <a:lnTo>
                    <a:pt x="557" y="1770"/>
                  </a:lnTo>
                  <a:lnTo>
                    <a:pt x="557" y="1780"/>
                  </a:lnTo>
                  <a:lnTo>
                    <a:pt x="557" y="1791"/>
                  </a:lnTo>
                  <a:lnTo>
                    <a:pt x="557" y="1800"/>
                  </a:lnTo>
                  <a:lnTo>
                    <a:pt x="556" y="1810"/>
                  </a:lnTo>
                  <a:lnTo>
                    <a:pt x="556" y="1818"/>
                  </a:lnTo>
                  <a:lnTo>
                    <a:pt x="555" y="1824"/>
                  </a:lnTo>
                  <a:lnTo>
                    <a:pt x="555" y="1831"/>
                  </a:lnTo>
                  <a:lnTo>
                    <a:pt x="555" y="1837"/>
                  </a:lnTo>
                  <a:lnTo>
                    <a:pt x="555" y="1842"/>
                  </a:lnTo>
                  <a:lnTo>
                    <a:pt x="553" y="1849"/>
                  </a:lnTo>
                  <a:lnTo>
                    <a:pt x="553" y="1851"/>
                  </a:lnTo>
                  <a:lnTo>
                    <a:pt x="0" y="1842"/>
                  </a:lnTo>
                  <a:lnTo>
                    <a:pt x="0" y="1842"/>
                  </a:lnTo>
                  <a:close/>
                </a:path>
              </a:pathLst>
            </a:custGeom>
            <a:solidFill>
              <a:srgbClr val="F35050"/>
            </a:solidFill>
            <a:ln w="9525">
              <a:noFill/>
              <a:round/>
              <a:headEnd/>
              <a:tailEnd/>
            </a:ln>
          </p:spPr>
          <p:txBody>
            <a:bodyPr/>
            <a:lstStyle/>
            <a:p>
              <a:endParaRPr lang="en-IN"/>
            </a:p>
          </p:txBody>
        </p:sp>
        <p:sp>
          <p:nvSpPr>
            <p:cNvPr id="68683" name="Freeform 75"/>
            <p:cNvSpPr>
              <a:spLocks/>
            </p:cNvSpPr>
            <p:nvPr/>
          </p:nvSpPr>
          <p:spPr bwMode="auto">
            <a:xfrm>
              <a:off x="3140" y="3458"/>
              <a:ext cx="99" cy="53"/>
            </a:xfrm>
            <a:custGeom>
              <a:avLst/>
              <a:gdLst/>
              <a:ahLst/>
              <a:cxnLst>
                <a:cxn ang="0">
                  <a:pos x="0" y="23"/>
                </a:cxn>
                <a:cxn ang="0">
                  <a:pos x="1" y="20"/>
                </a:cxn>
                <a:cxn ang="0">
                  <a:pos x="5" y="15"/>
                </a:cxn>
                <a:cxn ang="0">
                  <a:pos x="12" y="8"/>
                </a:cxn>
                <a:cxn ang="0">
                  <a:pos x="19" y="3"/>
                </a:cxn>
                <a:cxn ang="0">
                  <a:pos x="25" y="0"/>
                </a:cxn>
                <a:cxn ang="0">
                  <a:pos x="32" y="0"/>
                </a:cxn>
                <a:cxn ang="0">
                  <a:pos x="36" y="1"/>
                </a:cxn>
                <a:cxn ang="0">
                  <a:pos x="39" y="3"/>
                </a:cxn>
                <a:cxn ang="0">
                  <a:pos x="65" y="20"/>
                </a:cxn>
                <a:cxn ang="0">
                  <a:pos x="99" y="0"/>
                </a:cxn>
                <a:cxn ang="0">
                  <a:pos x="126" y="7"/>
                </a:cxn>
                <a:cxn ang="0">
                  <a:pos x="126" y="8"/>
                </a:cxn>
                <a:cxn ang="0">
                  <a:pos x="128" y="15"/>
                </a:cxn>
                <a:cxn ang="0">
                  <a:pos x="131" y="19"/>
                </a:cxn>
                <a:cxn ang="0">
                  <a:pos x="135" y="25"/>
                </a:cxn>
                <a:cxn ang="0">
                  <a:pos x="142" y="32"/>
                </a:cxn>
                <a:cxn ang="0">
                  <a:pos x="150" y="40"/>
                </a:cxn>
                <a:cxn ang="0">
                  <a:pos x="158" y="48"/>
                </a:cxn>
                <a:cxn ang="0">
                  <a:pos x="167" y="56"/>
                </a:cxn>
                <a:cxn ang="0">
                  <a:pos x="174" y="64"/>
                </a:cxn>
                <a:cxn ang="0">
                  <a:pos x="182" y="71"/>
                </a:cxn>
                <a:cxn ang="0">
                  <a:pos x="187" y="78"/>
                </a:cxn>
                <a:cxn ang="0">
                  <a:pos x="192" y="83"/>
                </a:cxn>
                <a:cxn ang="0">
                  <a:pos x="195" y="86"/>
                </a:cxn>
                <a:cxn ang="0">
                  <a:pos x="198" y="88"/>
                </a:cxn>
                <a:cxn ang="0">
                  <a:pos x="188" y="104"/>
                </a:cxn>
                <a:cxn ang="0">
                  <a:pos x="156" y="99"/>
                </a:cxn>
                <a:cxn ang="0">
                  <a:pos x="155" y="98"/>
                </a:cxn>
                <a:cxn ang="0">
                  <a:pos x="152" y="96"/>
                </a:cxn>
                <a:cxn ang="0">
                  <a:pos x="147" y="94"/>
                </a:cxn>
                <a:cxn ang="0">
                  <a:pos x="140" y="91"/>
                </a:cxn>
                <a:cxn ang="0">
                  <a:pos x="132" y="86"/>
                </a:cxn>
                <a:cxn ang="0">
                  <a:pos x="124" y="82"/>
                </a:cxn>
                <a:cxn ang="0">
                  <a:pos x="116" y="76"/>
                </a:cxn>
                <a:cxn ang="0">
                  <a:pos x="108" y="71"/>
                </a:cxn>
                <a:cxn ang="0">
                  <a:pos x="103" y="66"/>
                </a:cxn>
                <a:cxn ang="0">
                  <a:pos x="97" y="63"/>
                </a:cxn>
                <a:cxn ang="0">
                  <a:pos x="93" y="60"/>
                </a:cxn>
                <a:cxn ang="0">
                  <a:pos x="89" y="58"/>
                </a:cxn>
                <a:cxn ang="0">
                  <a:pos x="81" y="52"/>
                </a:cxn>
                <a:cxn ang="0">
                  <a:pos x="75" y="49"/>
                </a:cxn>
                <a:cxn ang="0">
                  <a:pos x="69" y="47"/>
                </a:cxn>
                <a:cxn ang="0">
                  <a:pos x="65" y="44"/>
                </a:cxn>
                <a:cxn ang="0">
                  <a:pos x="61" y="44"/>
                </a:cxn>
                <a:cxn ang="0">
                  <a:pos x="0" y="23"/>
                </a:cxn>
                <a:cxn ang="0">
                  <a:pos x="0" y="23"/>
                </a:cxn>
              </a:cxnLst>
              <a:rect l="0" t="0" r="r" b="b"/>
              <a:pathLst>
                <a:path w="198" h="104">
                  <a:moveTo>
                    <a:pt x="0" y="23"/>
                  </a:moveTo>
                  <a:lnTo>
                    <a:pt x="1" y="20"/>
                  </a:lnTo>
                  <a:lnTo>
                    <a:pt x="5" y="15"/>
                  </a:lnTo>
                  <a:lnTo>
                    <a:pt x="12" y="8"/>
                  </a:lnTo>
                  <a:lnTo>
                    <a:pt x="19" y="3"/>
                  </a:lnTo>
                  <a:lnTo>
                    <a:pt x="25" y="0"/>
                  </a:lnTo>
                  <a:lnTo>
                    <a:pt x="32" y="0"/>
                  </a:lnTo>
                  <a:lnTo>
                    <a:pt x="36" y="1"/>
                  </a:lnTo>
                  <a:lnTo>
                    <a:pt x="39" y="3"/>
                  </a:lnTo>
                  <a:lnTo>
                    <a:pt x="65" y="20"/>
                  </a:lnTo>
                  <a:lnTo>
                    <a:pt x="99" y="0"/>
                  </a:lnTo>
                  <a:lnTo>
                    <a:pt x="126" y="7"/>
                  </a:lnTo>
                  <a:lnTo>
                    <a:pt x="126" y="8"/>
                  </a:lnTo>
                  <a:lnTo>
                    <a:pt x="128" y="15"/>
                  </a:lnTo>
                  <a:lnTo>
                    <a:pt x="131" y="19"/>
                  </a:lnTo>
                  <a:lnTo>
                    <a:pt x="135" y="25"/>
                  </a:lnTo>
                  <a:lnTo>
                    <a:pt x="142" y="32"/>
                  </a:lnTo>
                  <a:lnTo>
                    <a:pt x="150" y="40"/>
                  </a:lnTo>
                  <a:lnTo>
                    <a:pt x="158" y="48"/>
                  </a:lnTo>
                  <a:lnTo>
                    <a:pt x="167" y="56"/>
                  </a:lnTo>
                  <a:lnTo>
                    <a:pt x="174" y="64"/>
                  </a:lnTo>
                  <a:lnTo>
                    <a:pt x="182" y="71"/>
                  </a:lnTo>
                  <a:lnTo>
                    <a:pt x="187" y="78"/>
                  </a:lnTo>
                  <a:lnTo>
                    <a:pt x="192" y="83"/>
                  </a:lnTo>
                  <a:lnTo>
                    <a:pt x="195" y="86"/>
                  </a:lnTo>
                  <a:lnTo>
                    <a:pt x="198" y="88"/>
                  </a:lnTo>
                  <a:lnTo>
                    <a:pt x="188" y="104"/>
                  </a:lnTo>
                  <a:lnTo>
                    <a:pt x="156" y="99"/>
                  </a:lnTo>
                  <a:lnTo>
                    <a:pt x="155" y="98"/>
                  </a:lnTo>
                  <a:lnTo>
                    <a:pt x="152" y="96"/>
                  </a:lnTo>
                  <a:lnTo>
                    <a:pt x="147" y="94"/>
                  </a:lnTo>
                  <a:lnTo>
                    <a:pt x="140" y="91"/>
                  </a:lnTo>
                  <a:lnTo>
                    <a:pt x="132" y="86"/>
                  </a:lnTo>
                  <a:lnTo>
                    <a:pt x="124" y="82"/>
                  </a:lnTo>
                  <a:lnTo>
                    <a:pt x="116" y="76"/>
                  </a:lnTo>
                  <a:lnTo>
                    <a:pt x="108" y="71"/>
                  </a:lnTo>
                  <a:lnTo>
                    <a:pt x="103" y="66"/>
                  </a:lnTo>
                  <a:lnTo>
                    <a:pt x="97" y="63"/>
                  </a:lnTo>
                  <a:lnTo>
                    <a:pt x="93" y="60"/>
                  </a:lnTo>
                  <a:lnTo>
                    <a:pt x="89" y="58"/>
                  </a:lnTo>
                  <a:lnTo>
                    <a:pt x="81" y="52"/>
                  </a:lnTo>
                  <a:lnTo>
                    <a:pt x="75" y="49"/>
                  </a:lnTo>
                  <a:lnTo>
                    <a:pt x="69" y="47"/>
                  </a:lnTo>
                  <a:lnTo>
                    <a:pt x="65" y="44"/>
                  </a:lnTo>
                  <a:lnTo>
                    <a:pt x="61" y="44"/>
                  </a:lnTo>
                  <a:lnTo>
                    <a:pt x="0" y="23"/>
                  </a:lnTo>
                  <a:lnTo>
                    <a:pt x="0" y="23"/>
                  </a:lnTo>
                  <a:close/>
                </a:path>
              </a:pathLst>
            </a:custGeom>
            <a:solidFill>
              <a:srgbClr val="666666"/>
            </a:solidFill>
            <a:ln w="9525">
              <a:noFill/>
              <a:round/>
              <a:headEnd/>
              <a:tailEnd/>
            </a:ln>
          </p:spPr>
          <p:txBody>
            <a:bodyPr/>
            <a:lstStyle/>
            <a:p>
              <a:endParaRPr lang="en-IN"/>
            </a:p>
          </p:txBody>
        </p:sp>
        <p:sp>
          <p:nvSpPr>
            <p:cNvPr id="68684" name="Freeform 76"/>
            <p:cNvSpPr>
              <a:spLocks/>
            </p:cNvSpPr>
            <p:nvPr/>
          </p:nvSpPr>
          <p:spPr bwMode="auto">
            <a:xfrm>
              <a:off x="2348" y="3763"/>
              <a:ext cx="259" cy="287"/>
            </a:xfrm>
            <a:custGeom>
              <a:avLst/>
              <a:gdLst/>
              <a:ahLst/>
              <a:cxnLst>
                <a:cxn ang="0">
                  <a:pos x="202" y="24"/>
                </a:cxn>
                <a:cxn ang="0">
                  <a:pos x="217" y="47"/>
                </a:cxn>
                <a:cxn ang="0">
                  <a:pos x="232" y="67"/>
                </a:cxn>
                <a:cxn ang="0">
                  <a:pos x="260" y="85"/>
                </a:cxn>
                <a:cxn ang="0">
                  <a:pos x="280" y="92"/>
                </a:cxn>
                <a:cxn ang="0">
                  <a:pos x="268" y="117"/>
                </a:cxn>
                <a:cxn ang="0">
                  <a:pos x="241" y="179"/>
                </a:cxn>
                <a:cxn ang="0">
                  <a:pos x="210" y="254"/>
                </a:cxn>
                <a:cxn ang="0">
                  <a:pos x="188" y="315"/>
                </a:cxn>
                <a:cxn ang="0">
                  <a:pos x="175" y="354"/>
                </a:cxn>
                <a:cxn ang="0">
                  <a:pos x="173" y="378"/>
                </a:cxn>
                <a:cxn ang="0">
                  <a:pos x="165" y="398"/>
                </a:cxn>
                <a:cxn ang="0">
                  <a:pos x="145" y="428"/>
                </a:cxn>
                <a:cxn ang="0">
                  <a:pos x="103" y="468"/>
                </a:cxn>
                <a:cxn ang="0">
                  <a:pos x="56" y="514"/>
                </a:cxn>
                <a:cxn ang="0">
                  <a:pos x="16" y="548"/>
                </a:cxn>
                <a:cxn ang="0">
                  <a:pos x="0" y="564"/>
                </a:cxn>
                <a:cxn ang="0">
                  <a:pos x="91" y="568"/>
                </a:cxn>
                <a:cxn ang="0">
                  <a:pos x="110" y="536"/>
                </a:cxn>
                <a:cxn ang="0">
                  <a:pos x="138" y="492"/>
                </a:cxn>
                <a:cxn ang="0">
                  <a:pos x="161" y="457"/>
                </a:cxn>
                <a:cxn ang="0">
                  <a:pos x="175" y="436"/>
                </a:cxn>
                <a:cxn ang="0">
                  <a:pos x="196" y="408"/>
                </a:cxn>
                <a:cxn ang="0">
                  <a:pos x="209" y="394"/>
                </a:cxn>
                <a:cxn ang="0">
                  <a:pos x="324" y="215"/>
                </a:cxn>
                <a:cxn ang="0">
                  <a:pos x="355" y="219"/>
                </a:cxn>
                <a:cxn ang="0">
                  <a:pos x="379" y="223"/>
                </a:cxn>
                <a:cxn ang="0">
                  <a:pos x="396" y="226"/>
                </a:cxn>
                <a:cxn ang="0">
                  <a:pos x="419" y="233"/>
                </a:cxn>
                <a:cxn ang="0">
                  <a:pos x="458" y="184"/>
                </a:cxn>
                <a:cxn ang="0">
                  <a:pos x="446" y="175"/>
                </a:cxn>
                <a:cxn ang="0">
                  <a:pos x="420" y="163"/>
                </a:cxn>
                <a:cxn ang="0">
                  <a:pos x="396" y="154"/>
                </a:cxn>
                <a:cxn ang="0">
                  <a:pos x="368" y="146"/>
                </a:cxn>
                <a:cxn ang="0">
                  <a:pos x="343" y="140"/>
                </a:cxn>
                <a:cxn ang="0">
                  <a:pos x="327" y="138"/>
                </a:cxn>
                <a:cxn ang="0">
                  <a:pos x="344" y="77"/>
                </a:cxn>
                <a:cxn ang="0">
                  <a:pos x="364" y="51"/>
                </a:cxn>
                <a:cxn ang="0">
                  <a:pos x="391" y="41"/>
                </a:cxn>
                <a:cxn ang="0">
                  <a:pos x="418" y="51"/>
                </a:cxn>
                <a:cxn ang="0">
                  <a:pos x="436" y="59"/>
                </a:cxn>
                <a:cxn ang="0">
                  <a:pos x="454" y="68"/>
                </a:cxn>
                <a:cxn ang="0">
                  <a:pos x="482" y="89"/>
                </a:cxn>
                <a:cxn ang="0">
                  <a:pos x="504" y="107"/>
                </a:cxn>
                <a:cxn ang="0">
                  <a:pos x="515" y="116"/>
                </a:cxn>
                <a:cxn ang="0">
                  <a:pos x="491" y="89"/>
                </a:cxn>
                <a:cxn ang="0">
                  <a:pos x="470" y="68"/>
                </a:cxn>
                <a:cxn ang="0">
                  <a:pos x="448" y="45"/>
                </a:cxn>
                <a:cxn ang="0">
                  <a:pos x="426" y="20"/>
                </a:cxn>
                <a:cxn ang="0">
                  <a:pos x="406" y="0"/>
                </a:cxn>
                <a:cxn ang="0">
                  <a:pos x="391" y="9"/>
                </a:cxn>
                <a:cxn ang="0">
                  <a:pos x="367" y="24"/>
                </a:cxn>
                <a:cxn ang="0">
                  <a:pos x="335" y="35"/>
                </a:cxn>
                <a:cxn ang="0">
                  <a:pos x="296" y="36"/>
                </a:cxn>
                <a:cxn ang="0">
                  <a:pos x="256" y="29"/>
                </a:cxn>
                <a:cxn ang="0">
                  <a:pos x="220" y="20"/>
                </a:cxn>
                <a:cxn ang="0">
                  <a:pos x="200" y="13"/>
                </a:cxn>
              </a:cxnLst>
              <a:rect l="0" t="0" r="r" b="b"/>
              <a:pathLst>
                <a:path w="518" h="574">
                  <a:moveTo>
                    <a:pt x="197" y="12"/>
                  </a:moveTo>
                  <a:lnTo>
                    <a:pt x="197" y="14"/>
                  </a:lnTo>
                  <a:lnTo>
                    <a:pt x="200" y="18"/>
                  </a:lnTo>
                  <a:lnTo>
                    <a:pt x="202" y="24"/>
                  </a:lnTo>
                  <a:lnTo>
                    <a:pt x="206" y="31"/>
                  </a:lnTo>
                  <a:lnTo>
                    <a:pt x="212" y="39"/>
                  </a:lnTo>
                  <a:lnTo>
                    <a:pt x="214" y="43"/>
                  </a:lnTo>
                  <a:lnTo>
                    <a:pt x="217" y="47"/>
                  </a:lnTo>
                  <a:lnTo>
                    <a:pt x="220" y="52"/>
                  </a:lnTo>
                  <a:lnTo>
                    <a:pt x="224" y="59"/>
                  </a:lnTo>
                  <a:lnTo>
                    <a:pt x="228" y="63"/>
                  </a:lnTo>
                  <a:lnTo>
                    <a:pt x="232" y="67"/>
                  </a:lnTo>
                  <a:lnTo>
                    <a:pt x="236" y="71"/>
                  </a:lnTo>
                  <a:lnTo>
                    <a:pt x="241" y="75"/>
                  </a:lnTo>
                  <a:lnTo>
                    <a:pt x="250" y="80"/>
                  </a:lnTo>
                  <a:lnTo>
                    <a:pt x="260" y="85"/>
                  </a:lnTo>
                  <a:lnTo>
                    <a:pt x="266" y="87"/>
                  </a:lnTo>
                  <a:lnTo>
                    <a:pt x="273" y="89"/>
                  </a:lnTo>
                  <a:lnTo>
                    <a:pt x="277" y="91"/>
                  </a:lnTo>
                  <a:lnTo>
                    <a:pt x="280" y="92"/>
                  </a:lnTo>
                  <a:lnTo>
                    <a:pt x="277" y="92"/>
                  </a:lnTo>
                  <a:lnTo>
                    <a:pt x="276" y="97"/>
                  </a:lnTo>
                  <a:lnTo>
                    <a:pt x="272" y="107"/>
                  </a:lnTo>
                  <a:lnTo>
                    <a:pt x="268" y="117"/>
                  </a:lnTo>
                  <a:lnTo>
                    <a:pt x="262" y="130"/>
                  </a:lnTo>
                  <a:lnTo>
                    <a:pt x="256" y="146"/>
                  </a:lnTo>
                  <a:lnTo>
                    <a:pt x="248" y="162"/>
                  </a:lnTo>
                  <a:lnTo>
                    <a:pt x="241" y="179"/>
                  </a:lnTo>
                  <a:lnTo>
                    <a:pt x="233" y="198"/>
                  </a:lnTo>
                  <a:lnTo>
                    <a:pt x="226" y="216"/>
                  </a:lnTo>
                  <a:lnTo>
                    <a:pt x="218" y="235"/>
                  </a:lnTo>
                  <a:lnTo>
                    <a:pt x="210" y="254"/>
                  </a:lnTo>
                  <a:lnTo>
                    <a:pt x="202" y="271"/>
                  </a:lnTo>
                  <a:lnTo>
                    <a:pt x="197" y="287"/>
                  </a:lnTo>
                  <a:lnTo>
                    <a:pt x="192" y="302"/>
                  </a:lnTo>
                  <a:lnTo>
                    <a:pt x="188" y="315"/>
                  </a:lnTo>
                  <a:lnTo>
                    <a:pt x="182" y="326"/>
                  </a:lnTo>
                  <a:lnTo>
                    <a:pt x="179" y="338"/>
                  </a:lnTo>
                  <a:lnTo>
                    <a:pt x="178" y="345"/>
                  </a:lnTo>
                  <a:lnTo>
                    <a:pt x="175" y="354"/>
                  </a:lnTo>
                  <a:lnTo>
                    <a:pt x="174" y="360"/>
                  </a:lnTo>
                  <a:lnTo>
                    <a:pt x="173" y="368"/>
                  </a:lnTo>
                  <a:lnTo>
                    <a:pt x="173" y="372"/>
                  </a:lnTo>
                  <a:lnTo>
                    <a:pt x="173" y="378"/>
                  </a:lnTo>
                  <a:lnTo>
                    <a:pt x="170" y="382"/>
                  </a:lnTo>
                  <a:lnTo>
                    <a:pt x="169" y="388"/>
                  </a:lnTo>
                  <a:lnTo>
                    <a:pt x="166" y="393"/>
                  </a:lnTo>
                  <a:lnTo>
                    <a:pt x="165" y="398"/>
                  </a:lnTo>
                  <a:lnTo>
                    <a:pt x="161" y="404"/>
                  </a:lnTo>
                  <a:lnTo>
                    <a:pt x="155" y="412"/>
                  </a:lnTo>
                  <a:lnTo>
                    <a:pt x="151" y="419"/>
                  </a:lnTo>
                  <a:lnTo>
                    <a:pt x="145" y="428"/>
                  </a:lnTo>
                  <a:lnTo>
                    <a:pt x="135" y="436"/>
                  </a:lnTo>
                  <a:lnTo>
                    <a:pt x="125" y="447"/>
                  </a:lnTo>
                  <a:lnTo>
                    <a:pt x="114" y="457"/>
                  </a:lnTo>
                  <a:lnTo>
                    <a:pt x="103" y="468"/>
                  </a:lnTo>
                  <a:lnTo>
                    <a:pt x="91" y="479"/>
                  </a:lnTo>
                  <a:lnTo>
                    <a:pt x="79" y="491"/>
                  </a:lnTo>
                  <a:lnTo>
                    <a:pt x="67" y="500"/>
                  </a:lnTo>
                  <a:lnTo>
                    <a:pt x="56" y="514"/>
                  </a:lnTo>
                  <a:lnTo>
                    <a:pt x="44" y="523"/>
                  </a:lnTo>
                  <a:lnTo>
                    <a:pt x="34" y="532"/>
                  </a:lnTo>
                  <a:lnTo>
                    <a:pt x="23" y="540"/>
                  </a:lnTo>
                  <a:lnTo>
                    <a:pt x="16" y="548"/>
                  </a:lnTo>
                  <a:lnTo>
                    <a:pt x="8" y="554"/>
                  </a:lnTo>
                  <a:lnTo>
                    <a:pt x="4" y="559"/>
                  </a:lnTo>
                  <a:lnTo>
                    <a:pt x="0" y="562"/>
                  </a:lnTo>
                  <a:lnTo>
                    <a:pt x="0" y="564"/>
                  </a:lnTo>
                  <a:lnTo>
                    <a:pt x="35" y="574"/>
                  </a:lnTo>
                  <a:lnTo>
                    <a:pt x="89" y="574"/>
                  </a:lnTo>
                  <a:lnTo>
                    <a:pt x="89" y="571"/>
                  </a:lnTo>
                  <a:lnTo>
                    <a:pt x="91" y="568"/>
                  </a:lnTo>
                  <a:lnTo>
                    <a:pt x="94" y="562"/>
                  </a:lnTo>
                  <a:lnTo>
                    <a:pt x="99" y="555"/>
                  </a:lnTo>
                  <a:lnTo>
                    <a:pt x="105" y="546"/>
                  </a:lnTo>
                  <a:lnTo>
                    <a:pt x="110" y="536"/>
                  </a:lnTo>
                  <a:lnTo>
                    <a:pt x="117" y="526"/>
                  </a:lnTo>
                  <a:lnTo>
                    <a:pt x="125" y="515"/>
                  </a:lnTo>
                  <a:lnTo>
                    <a:pt x="131" y="503"/>
                  </a:lnTo>
                  <a:lnTo>
                    <a:pt x="138" y="492"/>
                  </a:lnTo>
                  <a:lnTo>
                    <a:pt x="143" y="481"/>
                  </a:lnTo>
                  <a:lnTo>
                    <a:pt x="151" y="472"/>
                  </a:lnTo>
                  <a:lnTo>
                    <a:pt x="155" y="464"/>
                  </a:lnTo>
                  <a:lnTo>
                    <a:pt x="161" y="457"/>
                  </a:lnTo>
                  <a:lnTo>
                    <a:pt x="163" y="452"/>
                  </a:lnTo>
                  <a:lnTo>
                    <a:pt x="166" y="449"/>
                  </a:lnTo>
                  <a:lnTo>
                    <a:pt x="170" y="443"/>
                  </a:lnTo>
                  <a:lnTo>
                    <a:pt x="175" y="436"/>
                  </a:lnTo>
                  <a:lnTo>
                    <a:pt x="182" y="427"/>
                  </a:lnTo>
                  <a:lnTo>
                    <a:pt x="190" y="419"/>
                  </a:lnTo>
                  <a:lnTo>
                    <a:pt x="192" y="413"/>
                  </a:lnTo>
                  <a:lnTo>
                    <a:pt x="196" y="408"/>
                  </a:lnTo>
                  <a:lnTo>
                    <a:pt x="200" y="404"/>
                  </a:lnTo>
                  <a:lnTo>
                    <a:pt x="202" y="401"/>
                  </a:lnTo>
                  <a:lnTo>
                    <a:pt x="208" y="396"/>
                  </a:lnTo>
                  <a:lnTo>
                    <a:pt x="209" y="394"/>
                  </a:lnTo>
                  <a:lnTo>
                    <a:pt x="299" y="229"/>
                  </a:lnTo>
                  <a:lnTo>
                    <a:pt x="316" y="215"/>
                  </a:lnTo>
                  <a:lnTo>
                    <a:pt x="320" y="215"/>
                  </a:lnTo>
                  <a:lnTo>
                    <a:pt x="324" y="215"/>
                  </a:lnTo>
                  <a:lnTo>
                    <a:pt x="331" y="216"/>
                  </a:lnTo>
                  <a:lnTo>
                    <a:pt x="337" y="216"/>
                  </a:lnTo>
                  <a:lnTo>
                    <a:pt x="345" y="219"/>
                  </a:lnTo>
                  <a:lnTo>
                    <a:pt x="355" y="219"/>
                  </a:lnTo>
                  <a:lnTo>
                    <a:pt x="364" y="220"/>
                  </a:lnTo>
                  <a:lnTo>
                    <a:pt x="368" y="220"/>
                  </a:lnTo>
                  <a:lnTo>
                    <a:pt x="373" y="222"/>
                  </a:lnTo>
                  <a:lnTo>
                    <a:pt x="379" y="223"/>
                  </a:lnTo>
                  <a:lnTo>
                    <a:pt x="384" y="223"/>
                  </a:lnTo>
                  <a:lnTo>
                    <a:pt x="388" y="225"/>
                  </a:lnTo>
                  <a:lnTo>
                    <a:pt x="392" y="226"/>
                  </a:lnTo>
                  <a:lnTo>
                    <a:pt x="396" y="226"/>
                  </a:lnTo>
                  <a:lnTo>
                    <a:pt x="402" y="229"/>
                  </a:lnTo>
                  <a:lnTo>
                    <a:pt x="408" y="230"/>
                  </a:lnTo>
                  <a:lnTo>
                    <a:pt x="415" y="231"/>
                  </a:lnTo>
                  <a:lnTo>
                    <a:pt x="419" y="233"/>
                  </a:lnTo>
                  <a:lnTo>
                    <a:pt x="420" y="233"/>
                  </a:lnTo>
                  <a:lnTo>
                    <a:pt x="466" y="198"/>
                  </a:lnTo>
                  <a:lnTo>
                    <a:pt x="423" y="198"/>
                  </a:lnTo>
                  <a:lnTo>
                    <a:pt x="458" y="184"/>
                  </a:lnTo>
                  <a:lnTo>
                    <a:pt x="456" y="182"/>
                  </a:lnTo>
                  <a:lnTo>
                    <a:pt x="454" y="180"/>
                  </a:lnTo>
                  <a:lnTo>
                    <a:pt x="450" y="178"/>
                  </a:lnTo>
                  <a:lnTo>
                    <a:pt x="446" y="175"/>
                  </a:lnTo>
                  <a:lnTo>
                    <a:pt x="438" y="171"/>
                  </a:lnTo>
                  <a:lnTo>
                    <a:pt x="430" y="167"/>
                  </a:lnTo>
                  <a:lnTo>
                    <a:pt x="426" y="164"/>
                  </a:lnTo>
                  <a:lnTo>
                    <a:pt x="420" y="163"/>
                  </a:lnTo>
                  <a:lnTo>
                    <a:pt x="415" y="160"/>
                  </a:lnTo>
                  <a:lnTo>
                    <a:pt x="411" y="159"/>
                  </a:lnTo>
                  <a:lnTo>
                    <a:pt x="403" y="156"/>
                  </a:lnTo>
                  <a:lnTo>
                    <a:pt x="396" y="154"/>
                  </a:lnTo>
                  <a:lnTo>
                    <a:pt x="389" y="151"/>
                  </a:lnTo>
                  <a:lnTo>
                    <a:pt x="383" y="150"/>
                  </a:lnTo>
                  <a:lnTo>
                    <a:pt x="375" y="147"/>
                  </a:lnTo>
                  <a:lnTo>
                    <a:pt x="368" y="146"/>
                  </a:lnTo>
                  <a:lnTo>
                    <a:pt x="361" y="143"/>
                  </a:lnTo>
                  <a:lnTo>
                    <a:pt x="355" y="143"/>
                  </a:lnTo>
                  <a:lnTo>
                    <a:pt x="348" y="140"/>
                  </a:lnTo>
                  <a:lnTo>
                    <a:pt x="343" y="140"/>
                  </a:lnTo>
                  <a:lnTo>
                    <a:pt x="337" y="139"/>
                  </a:lnTo>
                  <a:lnTo>
                    <a:pt x="335" y="139"/>
                  </a:lnTo>
                  <a:lnTo>
                    <a:pt x="328" y="138"/>
                  </a:lnTo>
                  <a:lnTo>
                    <a:pt x="327" y="138"/>
                  </a:lnTo>
                  <a:lnTo>
                    <a:pt x="340" y="89"/>
                  </a:lnTo>
                  <a:lnTo>
                    <a:pt x="340" y="88"/>
                  </a:lnTo>
                  <a:lnTo>
                    <a:pt x="341" y="84"/>
                  </a:lnTo>
                  <a:lnTo>
                    <a:pt x="344" y="77"/>
                  </a:lnTo>
                  <a:lnTo>
                    <a:pt x="348" y="72"/>
                  </a:lnTo>
                  <a:lnTo>
                    <a:pt x="352" y="64"/>
                  </a:lnTo>
                  <a:lnTo>
                    <a:pt x="359" y="56"/>
                  </a:lnTo>
                  <a:lnTo>
                    <a:pt x="364" y="51"/>
                  </a:lnTo>
                  <a:lnTo>
                    <a:pt x="372" y="47"/>
                  </a:lnTo>
                  <a:lnTo>
                    <a:pt x="377" y="41"/>
                  </a:lnTo>
                  <a:lnTo>
                    <a:pt x="384" y="41"/>
                  </a:lnTo>
                  <a:lnTo>
                    <a:pt x="391" y="41"/>
                  </a:lnTo>
                  <a:lnTo>
                    <a:pt x="399" y="44"/>
                  </a:lnTo>
                  <a:lnTo>
                    <a:pt x="406" y="45"/>
                  </a:lnTo>
                  <a:lnTo>
                    <a:pt x="412" y="48"/>
                  </a:lnTo>
                  <a:lnTo>
                    <a:pt x="418" y="51"/>
                  </a:lnTo>
                  <a:lnTo>
                    <a:pt x="424" y="55"/>
                  </a:lnTo>
                  <a:lnTo>
                    <a:pt x="428" y="56"/>
                  </a:lnTo>
                  <a:lnTo>
                    <a:pt x="432" y="57"/>
                  </a:lnTo>
                  <a:lnTo>
                    <a:pt x="436" y="59"/>
                  </a:lnTo>
                  <a:lnTo>
                    <a:pt x="440" y="60"/>
                  </a:lnTo>
                  <a:lnTo>
                    <a:pt x="444" y="63"/>
                  </a:lnTo>
                  <a:lnTo>
                    <a:pt x="450" y="65"/>
                  </a:lnTo>
                  <a:lnTo>
                    <a:pt x="454" y="68"/>
                  </a:lnTo>
                  <a:lnTo>
                    <a:pt x="462" y="73"/>
                  </a:lnTo>
                  <a:lnTo>
                    <a:pt x="468" y="79"/>
                  </a:lnTo>
                  <a:lnTo>
                    <a:pt x="478" y="85"/>
                  </a:lnTo>
                  <a:lnTo>
                    <a:pt x="482" y="89"/>
                  </a:lnTo>
                  <a:lnTo>
                    <a:pt x="487" y="93"/>
                  </a:lnTo>
                  <a:lnTo>
                    <a:pt x="491" y="97"/>
                  </a:lnTo>
                  <a:lnTo>
                    <a:pt x="496" y="101"/>
                  </a:lnTo>
                  <a:lnTo>
                    <a:pt x="504" y="107"/>
                  </a:lnTo>
                  <a:lnTo>
                    <a:pt x="511" y="113"/>
                  </a:lnTo>
                  <a:lnTo>
                    <a:pt x="515" y="116"/>
                  </a:lnTo>
                  <a:lnTo>
                    <a:pt x="518" y="119"/>
                  </a:lnTo>
                  <a:lnTo>
                    <a:pt x="515" y="116"/>
                  </a:lnTo>
                  <a:lnTo>
                    <a:pt x="511" y="112"/>
                  </a:lnTo>
                  <a:lnTo>
                    <a:pt x="504" y="104"/>
                  </a:lnTo>
                  <a:lnTo>
                    <a:pt x="496" y="96"/>
                  </a:lnTo>
                  <a:lnTo>
                    <a:pt x="491" y="89"/>
                  </a:lnTo>
                  <a:lnTo>
                    <a:pt x="486" y="85"/>
                  </a:lnTo>
                  <a:lnTo>
                    <a:pt x="480" y="79"/>
                  </a:lnTo>
                  <a:lnTo>
                    <a:pt x="475" y="73"/>
                  </a:lnTo>
                  <a:lnTo>
                    <a:pt x="470" y="68"/>
                  </a:lnTo>
                  <a:lnTo>
                    <a:pt x="464" y="61"/>
                  </a:lnTo>
                  <a:lnTo>
                    <a:pt x="459" y="56"/>
                  </a:lnTo>
                  <a:lnTo>
                    <a:pt x="454" y="51"/>
                  </a:lnTo>
                  <a:lnTo>
                    <a:pt x="448" y="45"/>
                  </a:lnTo>
                  <a:lnTo>
                    <a:pt x="443" y="39"/>
                  </a:lnTo>
                  <a:lnTo>
                    <a:pt x="438" y="33"/>
                  </a:lnTo>
                  <a:lnTo>
                    <a:pt x="434" y="29"/>
                  </a:lnTo>
                  <a:lnTo>
                    <a:pt x="426" y="20"/>
                  </a:lnTo>
                  <a:lnTo>
                    <a:pt x="419" y="13"/>
                  </a:lnTo>
                  <a:lnTo>
                    <a:pt x="412" y="6"/>
                  </a:lnTo>
                  <a:lnTo>
                    <a:pt x="408" y="2"/>
                  </a:lnTo>
                  <a:lnTo>
                    <a:pt x="406" y="0"/>
                  </a:lnTo>
                  <a:lnTo>
                    <a:pt x="403" y="0"/>
                  </a:lnTo>
                  <a:lnTo>
                    <a:pt x="399" y="5"/>
                  </a:lnTo>
                  <a:lnTo>
                    <a:pt x="393" y="6"/>
                  </a:lnTo>
                  <a:lnTo>
                    <a:pt x="391" y="9"/>
                  </a:lnTo>
                  <a:lnTo>
                    <a:pt x="385" y="13"/>
                  </a:lnTo>
                  <a:lnTo>
                    <a:pt x="380" y="17"/>
                  </a:lnTo>
                  <a:lnTo>
                    <a:pt x="373" y="20"/>
                  </a:lnTo>
                  <a:lnTo>
                    <a:pt x="367" y="24"/>
                  </a:lnTo>
                  <a:lnTo>
                    <a:pt x="360" y="27"/>
                  </a:lnTo>
                  <a:lnTo>
                    <a:pt x="352" y="31"/>
                  </a:lnTo>
                  <a:lnTo>
                    <a:pt x="343" y="32"/>
                  </a:lnTo>
                  <a:lnTo>
                    <a:pt x="335" y="35"/>
                  </a:lnTo>
                  <a:lnTo>
                    <a:pt x="325" y="36"/>
                  </a:lnTo>
                  <a:lnTo>
                    <a:pt x="316" y="39"/>
                  </a:lnTo>
                  <a:lnTo>
                    <a:pt x="307" y="37"/>
                  </a:lnTo>
                  <a:lnTo>
                    <a:pt x="296" y="36"/>
                  </a:lnTo>
                  <a:lnTo>
                    <a:pt x="285" y="35"/>
                  </a:lnTo>
                  <a:lnTo>
                    <a:pt x="274" y="33"/>
                  </a:lnTo>
                  <a:lnTo>
                    <a:pt x="265" y="31"/>
                  </a:lnTo>
                  <a:lnTo>
                    <a:pt x="256" y="29"/>
                  </a:lnTo>
                  <a:lnTo>
                    <a:pt x="245" y="27"/>
                  </a:lnTo>
                  <a:lnTo>
                    <a:pt x="237" y="25"/>
                  </a:lnTo>
                  <a:lnTo>
                    <a:pt x="228" y="22"/>
                  </a:lnTo>
                  <a:lnTo>
                    <a:pt x="220" y="20"/>
                  </a:lnTo>
                  <a:lnTo>
                    <a:pt x="213" y="17"/>
                  </a:lnTo>
                  <a:lnTo>
                    <a:pt x="208" y="16"/>
                  </a:lnTo>
                  <a:lnTo>
                    <a:pt x="202" y="14"/>
                  </a:lnTo>
                  <a:lnTo>
                    <a:pt x="200" y="13"/>
                  </a:lnTo>
                  <a:lnTo>
                    <a:pt x="197" y="12"/>
                  </a:lnTo>
                  <a:lnTo>
                    <a:pt x="197" y="12"/>
                  </a:lnTo>
                  <a:close/>
                </a:path>
              </a:pathLst>
            </a:custGeom>
            <a:solidFill>
              <a:srgbClr val="808080"/>
            </a:solidFill>
            <a:ln w="9525">
              <a:noFill/>
              <a:round/>
              <a:headEnd/>
              <a:tailEnd/>
            </a:ln>
          </p:spPr>
          <p:txBody>
            <a:bodyPr/>
            <a:lstStyle/>
            <a:p>
              <a:endParaRPr lang="en-IN"/>
            </a:p>
          </p:txBody>
        </p:sp>
        <p:sp>
          <p:nvSpPr>
            <p:cNvPr id="68685" name="Freeform 77"/>
            <p:cNvSpPr>
              <a:spLocks/>
            </p:cNvSpPr>
            <p:nvPr/>
          </p:nvSpPr>
          <p:spPr bwMode="auto">
            <a:xfrm>
              <a:off x="2523" y="3666"/>
              <a:ext cx="52" cy="131"/>
            </a:xfrm>
            <a:custGeom>
              <a:avLst/>
              <a:gdLst/>
              <a:ahLst/>
              <a:cxnLst>
                <a:cxn ang="0">
                  <a:pos x="77" y="1"/>
                </a:cxn>
                <a:cxn ang="0">
                  <a:pos x="81" y="9"/>
                </a:cxn>
                <a:cxn ang="0">
                  <a:pos x="86" y="18"/>
                </a:cxn>
                <a:cxn ang="0">
                  <a:pos x="90" y="31"/>
                </a:cxn>
                <a:cxn ang="0">
                  <a:pos x="94" y="45"/>
                </a:cxn>
                <a:cxn ang="0">
                  <a:pos x="98" y="60"/>
                </a:cxn>
                <a:cxn ang="0">
                  <a:pos x="102" y="77"/>
                </a:cxn>
                <a:cxn ang="0">
                  <a:pos x="103" y="93"/>
                </a:cxn>
                <a:cxn ang="0">
                  <a:pos x="105" y="109"/>
                </a:cxn>
                <a:cxn ang="0">
                  <a:pos x="103" y="126"/>
                </a:cxn>
                <a:cxn ang="0">
                  <a:pos x="101" y="143"/>
                </a:cxn>
                <a:cxn ang="0">
                  <a:pos x="98" y="158"/>
                </a:cxn>
                <a:cxn ang="0">
                  <a:pos x="93" y="172"/>
                </a:cxn>
                <a:cxn ang="0">
                  <a:pos x="86" y="186"/>
                </a:cxn>
                <a:cxn ang="0">
                  <a:pos x="78" y="199"/>
                </a:cxn>
                <a:cxn ang="0">
                  <a:pos x="70" y="211"/>
                </a:cxn>
                <a:cxn ang="0">
                  <a:pos x="59" y="221"/>
                </a:cxn>
                <a:cxn ang="0">
                  <a:pos x="50" y="230"/>
                </a:cxn>
                <a:cxn ang="0">
                  <a:pos x="39" y="241"/>
                </a:cxn>
                <a:cxn ang="0">
                  <a:pos x="28" y="247"/>
                </a:cxn>
                <a:cxn ang="0">
                  <a:pos x="19" y="254"/>
                </a:cxn>
                <a:cxn ang="0">
                  <a:pos x="11" y="261"/>
                </a:cxn>
                <a:cxn ang="0">
                  <a:pos x="0" y="212"/>
                </a:cxn>
                <a:cxn ang="0">
                  <a:pos x="6" y="208"/>
                </a:cxn>
                <a:cxn ang="0">
                  <a:pos x="20" y="198"/>
                </a:cxn>
                <a:cxn ang="0">
                  <a:pos x="38" y="182"/>
                </a:cxn>
                <a:cxn ang="0">
                  <a:pos x="46" y="170"/>
                </a:cxn>
                <a:cxn ang="0">
                  <a:pos x="54" y="160"/>
                </a:cxn>
                <a:cxn ang="0">
                  <a:pos x="59" y="147"/>
                </a:cxn>
                <a:cxn ang="0">
                  <a:pos x="63" y="135"/>
                </a:cxn>
                <a:cxn ang="0">
                  <a:pos x="65" y="121"/>
                </a:cxn>
                <a:cxn ang="0">
                  <a:pos x="67" y="109"/>
                </a:cxn>
                <a:cxn ang="0">
                  <a:pos x="67" y="96"/>
                </a:cxn>
                <a:cxn ang="0">
                  <a:pos x="69" y="84"/>
                </a:cxn>
                <a:cxn ang="0">
                  <a:pos x="69" y="72"/>
                </a:cxn>
                <a:cxn ang="0">
                  <a:pos x="69" y="63"/>
                </a:cxn>
                <a:cxn ang="0">
                  <a:pos x="69" y="52"/>
                </a:cxn>
                <a:cxn ang="0">
                  <a:pos x="69" y="45"/>
                </a:cxn>
                <a:cxn ang="0">
                  <a:pos x="69" y="33"/>
                </a:cxn>
                <a:cxn ang="0">
                  <a:pos x="69" y="25"/>
                </a:cxn>
                <a:cxn ang="0">
                  <a:pos x="77" y="0"/>
                </a:cxn>
              </a:cxnLst>
              <a:rect l="0" t="0" r="r" b="b"/>
              <a:pathLst>
                <a:path w="105" h="262">
                  <a:moveTo>
                    <a:pt x="77" y="0"/>
                  </a:moveTo>
                  <a:lnTo>
                    <a:pt x="77" y="1"/>
                  </a:lnTo>
                  <a:lnTo>
                    <a:pt x="79" y="6"/>
                  </a:lnTo>
                  <a:lnTo>
                    <a:pt x="81" y="9"/>
                  </a:lnTo>
                  <a:lnTo>
                    <a:pt x="83" y="13"/>
                  </a:lnTo>
                  <a:lnTo>
                    <a:pt x="86" y="18"/>
                  </a:lnTo>
                  <a:lnTo>
                    <a:pt x="89" y="25"/>
                  </a:lnTo>
                  <a:lnTo>
                    <a:pt x="90" y="31"/>
                  </a:lnTo>
                  <a:lnTo>
                    <a:pt x="93" y="37"/>
                  </a:lnTo>
                  <a:lnTo>
                    <a:pt x="94" y="45"/>
                  </a:lnTo>
                  <a:lnTo>
                    <a:pt x="97" y="52"/>
                  </a:lnTo>
                  <a:lnTo>
                    <a:pt x="98" y="60"/>
                  </a:lnTo>
                  <a:lnTo>
                    <a:pt x="101" y="68"/>
                  </a:lnTo>
                  <a:lnTo>
                    <a:pt x="102" y="77"/>
                  </a:lnTo>
                  <a:lnTo>
                    <a:pt x="103" y="85"/>
                  </a:lnTo>
                  <a:lnTo>
                    <a:pt x="103" y="93"/>
                  </a:lnTo>
                  <a:lnTo>
                    <a:pt x="105" y="101"/>
                  </a:lnTo>
                  <a:lnTo>
                    <a:pt x="105" y="109"/>
                  </a:lnTo>
                  <a:lnTo>
                    <a:pt x="105" y="119"/>
                  </a:lnTo>
                  <a:lnTo>
                    <a:pt x="103" y="126"/>
                  </a:lnTo>
                  <a:lnTo>
                    <a:pt x="103" y="134"/>
                  </a:lnTo>
                  <a:lnTo>
                    <a:pt x="101" y="143"/>
                  </a:lnTo>
                  <a:lnTo>
                    <a:pt x="101" y="151"/>
                  </a:lnTo>
                  <a:lnTo>
                    <a:pt x="98" y="158"/>
                  </a:lnTo>
                  <a:lnTo>
                    <a:pt x="95" y="166"/>
                  </a:lnTo>
                  <a:lnTo>
                    <a:pt x="93" y="172"/>
                  </a:lnTo>
                  <a:lnTo>
                    <a:pt x="90" y="180"/>
                  </a:lnTo>
                  <a:lnTo>
                    <a:pt x="86" y="186"/>
                  </a:lnTo>
                  <a:lnTo>
                    <a:pt x="83" y="194"/>
                  </a:lnTo>
                  <a:lnTo>
                    <a:pt x="78" y="199"/>
                  </a:lnTo>
                  <a:lnTo>
                    <a:pt x="75" y="206"/>
                  </a:lnTo>
                  <a:lnTo>
                    <a:pt x="70" y="211"/>
                  </a:lnTo>
                  <a:lnTo>
                    <a:pt x="65" y="215"/>
                  </a:lnTo>
                  <a:lnTo>
                    <a:pt x="59" y="221"/>
                  </a:lnTo>
                  <a:lnTo>
                    <a:pt x="55" y="226"/>
                  </a:lnTo>
                  <a:lnTo>
                    <a:pt x="50" y="230"/>
                  </a:lnTo>
                  <a:lnTo>
                    <a:pt x="44" y="235"/>
                  </a:lnTo>
                  <a:lnTo>
                    <a:pt x="39" y="241"/>
                  </a:lnTo>
                  <a:lnTo>
                    <a:pt x="34" y="245"/>
                  </a:lnTo>
                  <a:lnTo>
                    <a:pt x="28" y="247"/>
                  </a:lnTo>
                  <a:lnTo>
                    <a:pt x="23" y="251"/>
                  </a:lnTo>
                  <a:lnTo>
                    <a:pt x="19" y="254"/>
                  </a:lnTo>
                  <a:lnTo>
                    <a:pt x="16" y="257"/>
                  </a:lnTo>
                  <a:lnTo>
                    <a:pt x="11" y="261"/>
                  </a:lnTo>
                  <a:lnTo>
                    <a:pt x="10" y="262"/>
                  </a:lnTo>
                  <a:lnTo>
                    <a:pt x="0" y="212"/>
                  </a:lnTo>
                  <a:lnTo>
                    <a:pt x="2" y="211"/>
                  </a:lnTo>
                  <a:lnTo>
                    <a:pt x="6" y="208"/>
                  </a:lnTo>
                  <a:lnTo>
                    <a:pt x="12" y="203"/>
                  </a:lnTo>
                  <a:lnTo>
                    <a:pt x="20" y="198"/>
                  </a:lnTo>
                  <a:lnTo>
                    <a:pt x="28" y="190"/>
                  </a:lnTo>
                  <a:lnTo>
                    <a:pt x="38" y="182"/>
                  </a:lnTo>
                  <a:lnTo>
                    <a:pt x="42" y="175"/>
                  </a:lnTo>
                  <a:lnTo>
                    <a:pt x="46" y="170"/>
                  </a:lnTo>
                  <a:lnTo>
                    <a:pt x="50" y="164"/>
                  </a:lnTo>
                  <a:lnTo>
                    <a:pt x="54" y="160"/>
                  </a:lnTo>
                  <a:lnTo>
                    <a:pt x="57" y="152"/>
                  </a:lnTo>
                  <a:lnTo>
                    <a:pt x="59" y="147"/>
                  </a:lnTo>
                  <a:lnTo>
                    <a:pt x="61" y="140"/>
                  </a:lnTo>
                  <a:lnTo>
                    <a:pt x="63" y="135"/>
                  </a:lnTo>
                  <a:lnTo>
                    <a:pt x="63" y="128"/>
                  </a:lnTo>
                  <a:lnTo>
                    <a:pt x="65" y="121"/>
                  </a:lnTo>
                  <a:lnTo>
                    <a:pt x="66" y="116"/>
                  </a:lnTo>
                  <a:lnTo>
                    <a:pt x="67" y="109"/>
                  </a:lnTo>
                  <a:lnTo>
                    <a:pt x="67" y="103"/>
                  </a:lnTo>
                  <a:lnTo>
                    <a:pt x="67" y="96"/>
                  </a:lnTo>
                  <a:lnTo>
                    <a:pt x="67" y="89"/>
                  </a:lnTo>
                  <a:lnTo>
                    <a:pt x="69" y="84"/>
                  </a:lnTo>
                  <a:lnTo>
                    <a:pt x="69" y="79"/>
                  </a:lnTo>
                  <a:lnTo>
                    <a:pt x="69" y="72"/>
                  </a:lnTo>
                  <a:lnTo>
                    <a:pt x="69" y="67"/>
                  </a:lnTo>
                  <a:lnTo>
                    <a:pt x="69" y="63"/>
                  </a:lnTo>
                  <a:lnTo>
                    <a:pt x="69" y="57"/>
                  </a:lnTo>
                  <a:lnTo>
                    <a:pt x="69" y="52"/>
                  </a:lnTo>
                  <a:lnTo>
                    <a:pt x="69" y="48"/>
                  </a:lnTo>
                  <a:lnTo>
                    <a:pt x="69" y="45"/>
                  </a:lnTo>
                  <a:lnTo>
                    <a:pt x="69" y="39"/>
                  </a:lnTo>
                  <a:lnTo>
                    <a:pt x="69" y="33"/>
                  </a:lnTo>
                  <a:lnTo>
                    <a:pt x="69" y="28"/>
                  </a:lnTo>
                  <a:lnTo>
                    <a:pt x="69" y="25"/>
                  </a:lnTo>
                  <a:lnTo>
                    <a:pt x="69" y="24"/>
                  </a:lnTo>
                  <a:lnTo>
                    <a:pt x="77" y="0"/>
                  </a:lnTo>
                  <a:lnTo>
                    <a:pt x="77" y="0"/>
                  </a:lnTo>
                  <a:close/>
                </a:path>
              </a:pathLst>
            </a:custGeom>
            <a:solidFill>
              <a:srgbClr val="7E94D8"/>
            </a:solidFill>
            <a:ln w="9525">
              <a:noFill/>
              <a:round/>
              <a:headEnd/>
              <a:tailEnd/>
            </a:ln>
          </p:spPr>
          <p:txBody>
            <a:bodyPr/>
            <a:lstStyle/>
            <a:p>
              <a:endParaRPr lang="en-IN"/>
            </a:p>
          </p:txBody>
        </p:sp>
        <p:sp>
          <p:nvSpPr>
            <p:cNvPr id="68686" name="Freeform 78"/>
            <p:cNvSpPr>
              <a:spLocks/>
            </p:cNvSpPr>
            <p:nvPr/>
          </p:nvSpPr>
          <p:spPr bwMode="auto">
            <a:xfrm>
              <a:off x="2420" y="3777"/>
              <a:ext cx="55" cy="55"/>
            </a:xfrm>
            <a:custGeom>
              <a:avLst/>
              <a:gdLst/>
              <a:ahLst/>
              <a:cxnLst>
                <a:cxn ang="0">
                  <a:pos x="43" y="0"/>
                </a:cxn>
                <a:cxn ang="0">
                  <a:pos x="59" y="40"/>
                </a:cxn>
                <a:cxn ang="0">
                  <a:pos x="79" y="31"/>
                </a:cxn>
                <a:cxn ang="0">
                  <a:pos x="109" y="43"/>
                </a:cxn>
                <a:cxn ang="0">
                  <a:pos x="99" y="61"/>
                </a:cxn>
                <a:cxn ang="0">
                  <a:pos x="72" y="59"/>
                </a:cxn>
                <a:cxn ang="0">
                  <a:pos x="87" y="88"/>
                </a:cxn>
                <a:cxn ang="0">
                  <a:pos x="8" y="111"/>
                </a:cxn>
                <a:cxn ang="0">
                  <a:pos x="0" y="92"/>
                </a:cxn>
                <a:cxn ang="0">
                  <a:pos x="2" y="88"/>
                </a:cxn>
                <a:cxn ang="0">
                  <a:pos x="8" y="81"/>
                </a:cxn>
                <a:cxn ang="0">
                  <a:pos x="12" y="76"/>
                </a:cxn>
                <a:cxn ang="0">
                  <a:pos x="16" y="71"/>
                </a:cxn>
                <a:cxn ang="0">
                  <a:pos x="17" y="64"/>
                </a:cxn>
                <a:cxn ang="0">
                  <a:pos x="20" y="59"/>
                </a:cxn>
                <a:cxn ang="0">
                  <a:pos x="18" y="51"/>
                </a:cxn>
                <a:cxn ang="0">
                  <a:pos x="18" y="43"/>
                </a:cxn>
                <a:cxn ang="0">
                  <a:pos x="16" y="35"/>
                </a:cxn>
                <a:cxn ang="0">
                  <a:pos x="14" y="31"/>
                </a:cxn>
                <a:cxn ang="0">
                  <a:pos x="12" y="25"/>
                </a:cxn>
                <a:cxn ang="0">
                  <a:pos x="10" y="21"/>
                </a:cxn>
                <a:cxn ang="0">
                  <a:pos x="8" y="19"/>
                </a:cxn>
                <a:cxn ang="0">
                  <a:pos x="43" y="0"/>
                </a:cxn>
                <a:cxn ang="0">
                  <a:pos x="43" y="0"/>
                </a:cxn>
              </a:cxnLst>
              <a:rect l="0" t="0" r="r" b="b"/>
              <a:pathLst>
                <a:path w="109" h="111">
                  <a:moveTo>
                    <a:pt x="43" y="0"/>
                  </a:moveTo>
                  <a:lnTo>
                    <a:pt x="59" y="40"/>
                  </a:lnTo>
                  <a:lnTo>
                    <a:pt x="79" y="31"/>
                  </a:lnTo>
                  <a:lnTo>
                    <a:pt x="109" y="43"/>
                  </a:lnTo>
                  <a:lnTo>
                    <a:pt x="99" y="61"/>
                  </a:lnTo>
                  <a:lnTo>
                    <a:pt x="72" y="59"/>
                  </a:lnTo>
                  <a:lnTo>
                    <a:pt x="87" y="88"/>
                  </a:lnTo>
                  <a:lnTo>
                    <a:pt x="8" y="111"/>
                  </a:lnTo>
                  <a:lnTo>
                    <a:pt x="0" y="92"/>
                  </a:lnTo>
                  <a:lnTo>
                    <a:pt x="2" y="88"/>
                  </a:lnTo>
                  <a:lnTo>
                    <a:pt x="8" y="81"/>
                  </a:lnTo>
                  <a:lnTo>
                    <a:pt x="12" y="76"/>
                  </a:lnTo>
                  <a:lnTo>
                    <a:pt x="16" y="71"/>
                  </a:lnTo>
                  <a:lnTo>
                    <a:pt x="17" y="64"/>
                  </a:lnTo>
                  <a:lnTo>
                    <a:pt x="20" y="59"/>
                  </a:lnTo>
                  <a:lnTo>
                    <a:pt x="18" y="51"/>
                  </a:lnTo>
                  <a:lnTo>
                    <a:pt x="18" y="43"/>
                  </a:lnTo>
                  <a:lnTo>
                    <a:pt x="16" y="35"/>
                  </a:lnTo>
                  <a:lnTo>
                    <a:pt x="14" y="31"/>
                  </a:lnTo>
                  <a:lnTo>
                    <a:pt x="12" y="25"/>
                  </a:lnTo>
                  <a:lnTo>
                    <a:pt x="10" y="21"/>
                  </a:lnTo>
                  <a:lnTo>
                    <a:pt x="8" y="19"/>
                  </a:lnTo>
                  <a:lnTo>
                    <a:pt x="43" y="0"/>
                  </a:lnTo>
                  <a:lnTo>
                    <a:pt x="43" y="0"/>
                  </a:lnTo>
                  <a:close/>
                </a:path>
              </a:pathLst>
            </a:custGeom>
            <a:solidFill>
              <a:srgbClr val="F2CC99"/>
            </a:solidFill>
            <a:ln w="9525">
              <a:noFill/>
              <a:round/>
              <a:headEnd/>
              <a:tailEnd/>
            </a:ln>
          </p:spPr>
          <p:txBody>
            <a:bodyPr/>
            <a:lstStyle/>
            <a:p>
              <a:endParaRPr lang="en-IN"/>
            </a:p>
          </p:txBody>
        </p:sp>
        <p:sp>
          <p:nvSpPr>
            <p:cNvPr id="68687" name="Freeform 79"/>
            <p:cNvSpPr>
              <a:spLocks/>
            </p:cNvSpPr>
            <p:nvPr/>
          </p:nvSpPr>
          <p:spPr bwMode="auto">
            <a:xfrm>
              <a:off x="2456" y="3803"/>
              <a:ext cx="20" cy="18"/>
            </a:xfrm>
            <a:custGeom>
              <a:avLst/>
              <a:gdLst/>
              <a:ahLst/>
              <a:cxnLst>
                <a:cxn ang="0">
                  <a:pos x="0" y="7"/>
                </a:cxn>
                <a:cxn ang="0">
                  <a:pos x="0" y="5"/>
                </a:cxn>
                <a:cxn ang="0">
                  <a:pos x="4" y="3"/>
                </a:cxn>
                <a:cxn ang="0">
                  <a:pos x="8" y="1"/>
                </a:cxn>
                <a:cxn ang="0">
                  <a:pos x="15" y="0"/>
                </a:cxn>
                <a:cxn ang="0">
                  <a:pos x="21" y="0"/>
                </a:cxn>
                <a:cxn ang="0">
                  <a:pos x="28" y="1"/>
                </a:cxn>
                <a:cxn ang="0">
                  <a:pos x="33" y="3"/>
                </a:cxn>
                <a:cxn ang="0">
                  <a:pos x="37" y="8"/>
                </a:cxn>
                <a:cxn ang="0">
                  <a:pos x="37" y="11"/>
                </a:cxn>
                <a:cxn ang="0">
                  <a:pos x="39" y="16"/>
                </a:cxn>
                <a:cxn ang="0">
                  <a:pos x="39" y="20"/>
                </a:cxn>
                <a:cxn ang="0">
                  <a:pos x="39" y="25"/>
                </a:cxn>
                <a:cxn ang="0">
                  <a:pos x="39" y="33"/>
                </a:cxn>
                <a:cxn ang="0">
                  <a:pos x="39" y="36"/>
                </a:cxn>
                <a:cxn ang="0">
                  <a:pos x="15" y="36"/>
                </a:cxn>
                <a:cxn ang="0">
                  <a:pos x="0" y="7"/>
                </a:cxn>
                <a:cxn ang="0">
                  <a:pos x="0" y="7"/>
                </a:cxn>
              </a:cxnLst>
              <a:rect l="0" t="0" r="r" b="b"/>
              <a:pathLst>
                <a:path w="39" h="36">
                  <a:moveTo>
                    <a:pt x="0" y="7"/>
                  </a:moveTo>
                  <a:lnTo>
                    <a:pt x="0" y="5"/>
                  </a:lnTo>
                  <a:lnTo>
                    <a:pt x="4" y="3"/>
                  </a:lnTo>
                  <a:lnTo>
                    <a:pt x="8" y="1"/>
                  </a:lnTo>
                  <a:lnTo>
                    <a:pt x="15" y="0"/>
                  </a:lnTo>
                  <a:lnTo>
                    <a:pt x="21" y="0"/>
                  </a:lnTo>
                  <a:lnTo>
                    <a:pt x="28" y="1"/>
                  </a:lnTo>
                  <a:lnTo>
                    <a:pt x="33" y="3"/>
                  </a:lnTo>
                  <a:lnTo>
                    <a:pt x="37" y="8"/>
                  </a:lnTo>
                  <a:lnTo>
                    <a:pt x="37" y="11"/>
                  </a:lnTo>
                  <a:lnTo>
                    <a:pt x="39" y="16"/>
                  </a:lnTo>
                  <a:lnTo>
                    <a:pt x="39" y="20"/>
                  </a:lnTo>
                  <a:lnTo>
                    <a:pt x="39" y="25"/>
                  </a:lnTo>
                  <a:lnTo>
                    <a:pt x="39" y="33"/>
                  </a:lnTo>
                  <a:lnTo>
                    <a:pt x="39" y="36"/>
                  </a:lnTo>
                  <a:lnTo>
                    <a:pt x="15" y="36"/>
                  </a:lnTo>
                  <a:lnTo>
                    <a:pt x="0" y="7"/>
                  </a:lnTo>
                  <a:lnTo>
                    <a:pt x="0" y="7"/>
                  </a:lnTo>
                  <a:close/>
                </a:path>
              </a:pathLst>
            </a:custGeom>
            <a:solidFill>
              <a:srgbClr val="8F8273"/>
            </a:solidFill>
            <a:ln w="9525">
              <a:noFill/>
              <a:round/>
              <a:headEnd/>
              <a:tailEnd/>
            </a:ln>
          </p:spPr>
          <p:txBody>
            <a:bodyPr/>
            <a:lstStyle/>
            <a:p>
              <a:endParaRPr lang="en-IN"/>
            </a:p>
          </p:txBody>
        </p:sp>
        <p:sp>
          <p:nvSpPr>
            <p:cNvPr id="68688" name="Freeform 80"/>
            <p:cNvSpPr>
              <a:spLocks/>
            </p:cNvSpPr>
            <p:nvPr/>
          </p:nvSpPr>
          <p:spPr bwMode="auto">
            <a:xfrm>
              <a:off x="2538" y="3943"/>
              <a:ext cx="17" cy="9"/>
            </a:xfrm>
            <a:custGeom>
              <a:avLst/>
              <a:gdLst/>
              <a:ahLst/>
              <a:cxnLst>
                <a:cxn ang="0">
                  <a:pos x="12" y="0"/>
                </a:cxn>
                <a:cxn ang="0">
                  <a:pos x="34" y="13"/>
                </a:cxn>
                <a:cxn ang="0">
                  <a:pos x="0" y="17"/>
                </a:cxn>
                <a:cxn ang="0">
                  <a:pos x="0" y="16"/>
                </a:cxn>
                <a:cxn ang="0">
                  <a:pos x="0" y="13"/>
                </a:cxn>
                <a:cxn ang="0">
                  <a:pos x="1" y="9"/>
                </a:cxn>
                <a:cxn ang="0">
                  <a:pos x="4" y="7"/>
                </a:cxn>
                <a:cxn ang="0">
                  <a:pos x="8" y="1"/>
                </a:cxn>
                <a:cxn ang="0">
                  <a:pos x="12" y="0"/>
                </a:cxn>
                <a:cxn ang="0">
                  <a:pos x="12" y="0"/>
                </a:cxn>
              </a:cxnLst>
              <a:rect l="0" t="0" r="r" b="b"/>
              <a:pathLst>
                <a:path w="34" h="17">
                  <a:moveTo>
                    <a:pt x="12" y="0"/>
                  </a:moveTo>
                  <a:lnTo>
                    <a:pt x="34" y="13"/>
                  </a:lnTo>
                  <a:lnTo>
                    <a:pt x="0" y="17"/>
                  </a:lnTo>
                  <a:lnTo>
                    <a:pt x="0" y="16"/>
                  </a:lnTo>
                  <a:lnTo>
                    <a:pt x="0" y="13"/>
                  </a:lnTo>
                  <a:lnTo>
                    <a:pt x="1" y="9"/>
                  </a:lnTo>
                  <a:lnTo>
                    <a:pt x="4" y="7"/>
                  </a:lnTo>
                  <a:lnTo>
                    <a:pt x="8" y="1"/>
                  </a:lnTo>
                  <a:lnTo>
                    <a:pt x="12" y="0"/>
                  </a:lnTo>
                  <a:lnTo>
                    <a:pt x="12" y="0"/>
                  </a:lnTo>
                  <a:close/>
                </a:path>
              </a:pathLst>
            </a:custGeom>
            <a:solidFill>
              <a:srgbClr val="E68033"/>
            </a:solidFill>
            <a:ln w="9525">
              <a:noFill/>
              <a:round/>
              <a:headEnd/>
              <a:tailEnd/>
            </a:ln>
          </p:spPr>
          <p:txBody>
            <a:bodyPr/>
            <a:lstStyle/>
            <a:p>
              <a:endParaRPr lang="en-IN"/>
            </a:p>
          </p:txBody>
        </p:sp>
        <p:sp>
          <p:nvSpPr>
            <p:cNvPr id="68689" name="Freeform 81"/>
            <p:cNvSpPr>
              <a:spLocks/>
            </p:cNvSpPr>
            <p:nvPr/>
          </p:nvSpPr>
          <p:spPr bwMode="auto">
            <a:xfrm>
              <a:off x="2539" y="3518"/>
              <a:ext cx="52" cy="123"/>
            </a:xfrm>
            <a:custGeom>
              <a:avLst/>
              <a:gdLst/>
              <a:ahLst/>
              <a:cxnLst>
                <a:cxn ang="0">
                  <a:pos x="77" y="46"/>
                </a:cxn>
                <a:cxn ang="0">
                  <a:pos x="85" y="71"/>
                </a:cxn>
                <a:cxn ang="0">
                  <a:pos x="87" y="102"/>
                </a:cxn>
                <a:cxn ang="0">
                  <a:pos x="83" y="100"/>
                </a:cxn>
                <a:cxn ang="0">
                  <a:pos x="75" y="100"/>
                </a:cxn>
                <a:cxn ang="0">
                  <a:pos x="65" y="100"/>
                </a:cxn>
                <a:cxn ang="0">
                  <a:pos x="57" y="107"/>
                </a:cxn>
                <a:cxn ang="0">
                  <a:pos x="50" y="116"/>
                </a:cxn>
                <a:cxn ang="0">
                  <a:pos x="50" y="130"/>
                </a:cxn>
                <a:cxn ang="0">
                  <a:pos x="53" y="142"/>
                </a:cxn>
                <a:cxn ang="0">
                  <a:pos x="61" y="151"/>
                </a:cxn>
                <a:cxn ang="0">
                  <a:pos x="70" y="157"/>
                </a:cxn>
                <a:cxn ang="0">
                  <a:pos x="82" y="159"/>
                </a:cxn>
                <a:cxn ang="0">
                  <a:pos x="90" y="159"/>
                </a:cxn>
                <a:cxn ang="0">
                  <a:pos x="94" y="159"/>
                </a:cxn>
                <a:cxn ang="0">
                  <a:pos x="33" y="246"/>
                </a:cxn>
                <a:cxn ang="0">
                  <a:pos x="11" y="229"/>
                </a:cxn>
                <a:cxn ang="0">
                  <a:pos x="12" y="219"/>
                </a:cxn>
                <a:cxn ang="0">
                  <a:pos x="15" y="210"/>
                </a:cxn>
                <a:cxn ang="0">
                  <a:pos x="18" y="199"/>
                </a:cxn>
                <a:cxn ang="0">
                  <a:pos x="19" y="189"/>
                </a:cxn>
                <a:cxn ang="0">
                  <a:pos x="21" y="178"/>
                </a:cxn>
                <a:cxn ang="0">
                  <a:pos x="22" y="169"/>
                </a:cxn>
                <a:cxn ang="0">
                  <a:pos x="19" y="158"/>
                </a:cxn>
                <a:cxn ang="0">
                  <a:pos x="15" y="149"/>
                </a:cxn>
                <a:cxn ang="0">
                  <a:pos x="6" y="145"/>
                </a:cxn>
                <a:cxn ang="0">
                  <a:pos x="4" y="134"/>
                </a:cxn>
                <a:cxn ang="0">
                  <a:pos x="12" y="119"/>
                </a:cxn>
                <a:cxn ang="0">
                  <a:pos x="12" y="114"/>
                </a:cxn>
                <a:cxn ang="0">
                  <a:pos x="6" y="104"/>
                </a:cxn>
                <a:cxn ang="0">
                  <a:pos x="3" y="94"/>
                </a:cxn>
                <a:cxn ang="0">
                  <a:pos x="2" y="80"/>
                </a:cxn>
                <a:cxn ang="0">
                  <a:pos x="0" y="71"/>
                </a:cxn>
                <a:cxn ang="0">
                  <a:pos x="0" y="62"/>
                </a:cxn>
                <a:cxn ang="0">
                  <a:pos x="2" y="51"/>
                </a:cxn>
                <a:cxn ang="0">
                  <a:pos x="3" y="38"/>
                </a:cxn>
                <a:cxn ang="0">
                  <a:pos x="6" y="27"/>
                </a:cxn>
                <a:cxn ang="0">
                  <a:pos x="57" y="0"/>
                </a:cxn>
              </a:cxnLst>
              <a:rect l="0" t="0" r="r" b="b"/>
              <a:pathLst>
                <a:path w="105" h="246">
                  <a:moveTo>
                    <a:pt x="57" y="0"/>
                  </a:moveTo>
                  <a:lnTo>
                    <a:pt x="77" y="46"/>
                  </a:lnTo>
                  <a:lnTo>
                    <a:pt x="63" y="71"/>
                  </a:lnTo>
                  <a:lnTo>
                    <a:pt x="85" y="71"/>
                  </a:lnTo>
                  <a:lnTo>
                    <a:pt x="105" y="96"/>
                  </a:lnTo>
                  <a:lnTo>
                    <a:pt x="87" y="102"/>
                  </a:lnTo>
                  <a:lnTo>
                    <a:pt x="85" y="100"/>
                  </a:lnTo>
                  <a:lnTo>
                    <a:pt x="83" y="100"/>
                  </a:lnTo>
                  <a:lnTo>
                    <a:pt x="79" y="100"/>
                  </a:lnTo>
                  <a:lnTo>
                    <a:pt x="75" y="100"/>
                  </a:lnTo>
                  <a:lnTo>
                    <a:pt x="70" y="100"/>
                  </a:lnTo>
                  <a:lnTo>
                    <a:pt x="65" y="100"/>
                  </a:lnTo>
                  <a:lnTo>
                    <a:pt x="59" y="103"/>
                  </a:lnTo>
                  <a:lnTo>
                    <a:pt x="57" y="107"/>
                  </a:lnTo>
                  <a:lnTo>
                    <a:pt x="53" y="111"/>
                  </a:lnTo>
                  <a:lnTo>
                    <a:pt x="50" y="116"/>
                  </a:lnTo>
                  <a:lnTo>
                    <a:pt x="49" y="122"/>
                  </a:lnTo>
                  <a:lnTo>
                    <a:pt x="50" y="130"/>
                  </a:lnTo>
                  <a:lnTo>
                    <a:pt x="50" y="135"/>
                  </a:lnTo>
                  <a:lnTo>
                    <a:pt x="53" y="142"/>
                  </a:lnTo>
                  <a:lnTo>
                    <a:pt x="57" y="147"/>
                  </a:lnTo>
                  <a:lnTo>
                    <a:pt x="61" y="151"/>
                  </a:lnTo>
                  <a:lnTo>
                    <a:pt x="65" y="154"/>
                  </a:lnTo>
                  <a:lnTo>
                    <a:pt x="70" y="157"/>
                  </a:lnTo>
                  <a:lnTo>
                    <a:pt x="75" y="158"/>
                  </a:lnTo>
                  <a:lnTo>
                    <a:pt x="82" y="159"/>
                  </a:lnTo>
                  <a:lnTo>
                    <a:pt x="86" y="159"/>
                  </a:lnTo>
                  <a:lnTo>
                    <a:pt x="90" y="159"/>
                  </a:lnTo>
                  <a:lnTo>
                    <a:pt x="93" y="159"/>
                  </a:lnTo>
                  <a:lnTo>
                    <a:pt x="94" y="159"/>
                  </a:lnTo>
                  <a:lnTo>
                    <a:pt x="70" y="183"/>
                  </a:lnTo>
                  <a:lnTo>
                    <a:pt x="33" y="246"/>
                  </a:lnTo>
                  <a:lnTo>
                    <a:pt x="11" y="232"/>
                  </a:lnTo>
                  <a:lnTo>
                    <a:pt x="11" y="229"/>
                  </a:lnTo>
                  <a:lnTo>
                    <a:pt x="12" y="223"/>
                  </a:lnTo>
                  <a:lnTo>
                    <a:pt x="12" y="219"/>
                  </a:lnTo>
                  <a:lnTo>
                    <a:pt x="15" y="215"/>
                  </a:lnTo>
                  <a:lnTo>
                    <a:pt x="15" y="210"/>
                  </a:lnTo>
                  <a:lnTo>
                    <a:pt x="18" y="205"/>
                  </a:lnTo>
                  <a:lnTo>
                    <a:pt x="18" y="199"/>
                  </a:lnTo>
                  <a:lnTo>
                    <a:pt x="19" y="194"/>
                  </a:lnTo>
                  <a:lnTo>
                    <a:pt x="19" y="189"/>
                  </a:lnTo>
                  <a:lnTo>
                    <a:pt x="21" y="183"/>
                  </a:lnTo>
                  <a:lnTo>
                    <a:pt x="21" y="178"/>
                  </a:lnTo>
                  <a:lnTo>
                    <a:pt x="22" y="174"/>
                  </a:lnTo>
                  <a:lnTo>
                    <a:pt x="22" y="169"/>
                  </a:lnTo>
                  <a:lnTo>
                    <a:pt x="22" y="166"/>
                  </a:lnTo>
                  <a:lnTo>
                    <a:pt x="19" y="158"/>
                  </a:lnTo>
                  <a:lnTo>
                    <a:pt x="18" y="153"/>
                  </a:lnTo>
                  <a:lnTo>
                    <a:pt x="15" y="149"/>
                  </a:lnTo>
                  <a:lnTo>
                    <a:pt x="12" y="147"/>
                  </a:lnTo>
                  <a:lnTo>
                    <a:pt x="6" y="145"/>
                  </a:lnTo>
                  <a:lnTo>
                    <a:pt x="3" y="141"/>
                  </a:lnTo>
                  <a:lnTo>
                    <a:pt x="4" y="134"/>
                  </a:lnTo>
                  <a:lnTo>
                    <a:pt x="8" y="126"/>
                  </a:lnTo>
                  <a:lnTo>
                    <a:pt x="12" y="119"/>
                  </a:lnTo>
                  <a:lnTo>
                    <a:pt x="15" y="116"/>
                  </a:lnTo>
                  <a:lnTo>
                    <a:pt x="12" y="114"/>
                  </a:lnTo>
                  <a:lnTo>
                    <a:pt x="8" y="110"/>
                  </a:lnTo>
                  <a:lnTo>
                    <a:pt x="6" y="104"/>
                  </a:lnTo>
                  <a:lnTo>
                    <a:pt x="4" y="100"/>
                  </a:lnTo>
                  <a:lnTo>
                    <a:pt x="3" y="94"/>
                  </a:lnTo>
                  <a:lnTo>
                    <a:pt x="3" y="86"/>
                  </a:lnTo>
                  <a:lnTo>
                    <a:pt x="2" y="80"/>
                  </a:lnTo>
                  <a:lnTo>
                    <a:pt x="0" y="76"/>
                  </a:lnTo>
                  <a:lnTo>
                    <a:pt x="0" y="71"/>
                  </a:lnTo>
                  <a:lnTo>
                    <a:pt x="0" y="67"/>
                  </a:lnTo>
                  <a:lnTo>
                    <a:pt x="0" y="62"/>
                  </a:lnTo>
                  <a:lnTo>
                    <a:pt x="2" y="56"/>
                  </a:lnTo>
                  <a:lnTo>
                    <a:pt x="2" y="51"/>
                  </a:lnTo>
                  <a:lnTo>
                    <a:pt x="3" y="47"/>
                  </a:lnTo>
                  <a:lnTo>
                    <a:pt x="3" y="38"/>
                  </a:lnTo>
                  <a:lnTo>
                    <a:pt x="4" y="31"/>
                  </a:lnTo>
                  <a:lnTo>
                    <a:pt x="6" y="27"/>
                  </a:lnTo>
                  <a:lnTo>
                    <a:pt x="6" y="25"/>
                  </a:lnTo>
                  <a:lnTo>
                    <a:pt x="57" y="0"/>
                  </a:lnTo>
                  <a:lnTo>
                    <a:pt x="57" y="0"/>
                  </a:lnTo>
                  <a:close/>
                </a:path>
              </a:pathLst>
            </a:custGeom>
            <a:solidFill>
              <a:srgbClr val="E6B380"/>
            </a:solidFill>
            <a:ln w="9525">
              <a:noFill/>
              <a:round/>
              <a:headEnd/>
              <a:tailEnd/>
            </a:ln>
          </p:spPr>
          <p:txBody>
            <a:bodyPr/>
            <a:lstStyle/>
            <a:p>
              <a:endParaRPr lang="en-IN"/>
            </a:p>
          </p:txBody>
        </p:sp>
        <p:sp>
          <p:nvSpPr>
            <p:cNvPr id="68690" name="Freeform 82"/>
            <p:cNvSpPr>
              <a:spLocks/>
            </p:cNvSpPr>
            <p:nvPr/>
          </p:nvSpPr>
          <p:spPr bwMode="auto">
            <a:xfrm>
              <a:off x="2506" y="3505"/>
              <a:ext cx="82" cy="83"/>
            </a:xfrm>
            <a:custGeom>
              <a:avLst/>
              <a:gdLst/>
              <a:ahLst/>
              <a:cxnLst>
                <a:cxn ang="0">
                  <a:pos x="124" y="47"/>
                </a:cxn>
                <a:cxn ang="0">
                  <a:pos x="135" y="47"/>
                </a:cxn>
                <a:cxn ang="0">
                  <a:pos x="140" y="43"/>
                </a:cxn>
                <a:cxn ang="0">
                  <a:pos x="156" y="54"/>
                </a:cxn>
                <a:cxn ang="0">
                  <a:pos x="159" y="48"/>
                </a:cxn>
                <a:cxn ang="0">
                  <a:pos x="163" y="38"/>
                </a:cxn>
                <a:cxn ang="0">
                  <a:pos x="154" y="27"/>
                </a:cxn>
                <a:cxn ang="0">
                  <a:pos x="147" y="23"/>
                </a:cxn>
                <a:cxn ang="0">
                  <a:pos x="146" y="15"/>
                </a:cxn>
                <a:cxn ang="0">
                  <a:pos x="140" y="6"/>
                </a:cxn>
                <a:cxn ang="0">
                  <a:pos x="126" y="0"/>
                </a:cxn>
                <a:cxn ang="0">
                  <a:pos x="116" y="2"/>
                </a:cxn>
                <a:cxn ang="0">
                  <a:pos x="107" y="6"/>
                </a:cxn>
                <a:cxn ang="0">
                  <a:pos x="96" y="10"/>
                </a:cxn>
                <a:cxn ang="0">
                  <a:pos x="87" y="16"/>
                </a:cxn>
                <a:cxn ang="0">
                  <a:pos x="71" y="27"/>
                </a:cxn>
                <a:cxn ang="0">
                  <a:pos x="56" y="27"/>
                </a:cxn>
                <a:cxn ang="0">
                  <a:pos x="39" y="30"/>
                </a:cxn>
                <a:cxn ang="0">
                  <a:pos x="29" y="35"/>
                </a:cxn>
                <a:cxn ang="0">
                  <a:pos x="19" y="43"/>
                </a:cxn>
                <a:cxn ang="0">
                  <a:pos x="11" y="52"/>
                </a:cxn>
                <a:cxn ang="0">
                  <a:pos x="5" y="62"/>
                </a:cxn>
                <a:cxn ang="0">
                  <a:pos x="3" y="74"/>
                </a:cxn>
                <a:cxn ang="0">
                  <a:pos x="5" y="83"/>
                </a:cxn>
                <a:cxn ang="0">
                  <a:pos x="3" y="91"/>
                </a:cxn>
                <a:cxn ang="0">
                  <a:pos x="0" y="101"/>
                </a:cxn>
                <a:cxn ang="0">
                  <a:pos x="0" y="113"/>
                </a:cxn>
                <a:cxn ang="0">
                  <a:pos x="4" y="129"/>
                </a:cxn>
                <a:cxn ang="0">
                  <a:pos x="9" y="145"/>
                </a:cxn>
                <a:cxn ang="0">
                  <a:pos x="21" y="157"/>
                </a:cxn>
                <a:cxn ang="0">
                  <a:pos x="37" y="165"/>
                </a:cxn>
                <a:cxn ang="0">
                  <a:pos x="48" y="168"/>
                </a:cxn>
                <a:cxn ang="0">
                  <a:pos x="57" y="139"/>
                </a:cxn>
                <a:cxn ang="0">
                  <a:pos x="53" y="125"/>
                </a:cxn>
                <a:cxn ang="0">
                  <a:pos x="53" y="113"/>
                </a:cxn>
                <a:cxn ang="0">
                  <a:pos x="65" y="113"/>
                </a:cxn>
                <a:cxn ang="0">
                  <a:pos x="76" y="117"/>
                </a:cxn>
                <a:cxn ang="0">
                  <a:pos x="86" y="115"/>
                </a:cxn>
                <a:cxn ang="0">
                  <a:pos x="92" y="107"/>
                </a:cxn>
                <a:cxn ang="0">
                  <a:pos x="94" y="97"/>
                </a:cxn>
                <a:cxn ang="0">
                  <a:pos x="92" y="89"/>
                </a:cxn>
                <a:cxn ang="0">
                  <a:pos x="98" y="81"/>
                </a:cxn>
                <a:cxn ang="0">
                  <a:pos x="111" y="70"/>
                </a:cxn>
                <a:cxn ang="0">
                  <a:pos x="119" y="58"/>
                </a:cxn>
                <a:cxn ang="0">
                  <a:pos x="122" y="46"/>
                </a:cxn>
                <a:cxn ang="0">
                  <a:pos x="123" y="44"/>
                </a:cxn>
              </a:cxnLst>
              <a:rect l="0" t="0" r="r" b="b"/>
              <a:pathLst>
                <a:path w="163" h="168">
                  <a:moveTo>
                    <a:pt x="123" y="44"/>
                  </a:moveTo>
                  <a:lnTo>
                    <a:pt x="124" y="47"/>
                  </a:lnTo>
                  <a:lnTo>
                    <a:pt x="131" y="50"/>
                  </a:lnTo>
                  <a:lnTo>
                    <a:pt x="135" y="47"/>
                  </a:lnTo>
                  <a:lnTo>
                    <a:pt x="138" y="46"/>
                  </a:lnTo>
                  <a:lnTo>
                    <a:pt x="140" y="43"/>
                  </a:lnTo>
                  <a:lnTo>
                    <a:pt x="142" y="42"/>
                  </a:lnTo>
                  <a:lnTo>
                    <a:pt x="156" y="54"/>
                  </a:lnTo>
                  <a:lnTo>
                    <a:pt x="158" y="52"/>
                  </a:lnTo>
                  <a:lnTo>
                    <a:pt x="159" y="48"/>
                  </a:lnTo>
                  <a:lnTo>
                    <a:pt x="162" y="43"/>
                  </a:lnTo>
                  <a:lnTo>
                    <a:pt x="163" y="38"/>
                  </a:lnTo>
                  <a:lnTo>
                    <a:pt x="159" y="31"/>
                  </a:lnTo>
                  <a:lnTo>
                    <a:pt x="154" y="27"/>
                  </a:lnTo>
                  <a:lnTo>
                    <a:pt x="148" y="23"/>
                  </a:lnTo>
                  <a:lnTo>
                    <a:pt x="147" y="23"/>
                  </a:lnTo>
                  <a:lnTo>
                    <a:pt x="146" y="20"/>
                  </a:lnTo>
                  <a:lnTo>
                    <a:pt x="146" y="15"/>
                  </a:lnTo>
                  <a:lnTo>
                    <a:pt x="143" y="10"/>
                  </a:lnTo>
                  <a:lnTo>
                    <a:pt x="140" y="6"/>
                  </a:lnTo>
                  <a:lnTo>
                    <a:pt x="134" y="2"/>
                  </a:lnTo>
                  <a:lnTo>
                    <a:pt x="126" y="0"/>
                  </a:lnTo>
                  <a:lnTo>
                    <a:pt x="120" y="0"/>
                  </a:lnTo>
                  <a:lnTo>
                    <a:pt x="116" y="2"/>
                  </a:lnTo>
                  <a:lnTo>
                    <a:pt x="111" y="3"/>
                  </a:lnTo>
                  <a:lnTo>
                    <a:pt x="107" y="6"/>
                  </a:lnTo>
                  <a:lnTo>
                    <a:pt x="102" y="7"/>
                  </a:lnTo>
                  <a:lnTo>
                    <a:pt x="96" y="10"/>
                  </a:lnTo>
                  <a:lnTo>
                    <a:pt x="92" y="14"/>
                  </a:lnTo>
                  <a:lnTo>
                    <a:pt x="87" y="16"/>
                  </a:lnTo>
                  <a:lnTo>
                    <a:pt x="79" y="23"/>
                  </a:lnTo>
                  <a:lnTo>
                    <a:pt x="71" y="27"/>
                  </a:lnTo>
                  <a:lnTo>
                    <a:pt x="63" y="28"/>
                  </a:lnTo>
                  <a:lnTo>
                    <a:pt x="56" y="27"/>
                  </a:lnTo>
                  <a:lnTo>
                    <a:pt x="47" y="27"/>
                  </a:lnTo>
                  <a:lnTo>
                    <a:pt x="39" y="30"/>
                  </a:lnTo>
                  <a:lnTo>
                    <a:pt x="33" y="31"/>
                  </a:lnTo>
                  <a:lnTo>
                    <a:pt x="29" y="35"/>
                  </a:lnTo>
                  <a:lnTo>
                    <a:pt x="24" y="38"/>
                  </a:lnTo>
                  <a:lnTo>
                    <a:pt x="19" y="43"/>
                  </a:lnTo>
                  <a:lnTo>
                    <a:pt x="15" y="47"/>
                  </a:lnTo>
                  <a:lnTo>
                    <a:pt x="11" y="52"/>
                  </a:lnTo>
                  <a:lnTo>
                    <a:pt x="7" y="56"/>
                  </a:lnTo>
                  <a:lnTo>
                    <a:pt x="5" y="62"/>
                  </a:lnTo>
                  <a:lnTo>
                    <a:pt x="3" y="69"/>
                  </a:lnTo>
                  <a:lnTo>
                    <a:pt x="3" y="74"/>
                  </a:lnTo>
                  <a:lnTo>
                    <a:pt x="4" y="79"/>
                  </a:lnTo>
                  <a:lnTo>
                    <a:pt x="5" y="83"/>
                  </a:lnTo>
                  <a:lnTo>
                    <a:pt x="5" y="86"/>
                  </a:lnTo>
                  <a:lnTo>
                    <a:pt x="3" y="91"/>
                  </a:lnTo>
                  <a:lnTo>
                    <a:pt x="1" y="95"/>
                  </a:lnTo>
                  <a:lnTo>
                    <a:pt x="0" y="101"/>
                  </a:lnTo>
                  <a:lnTo>
                    <a:pt x="0" y="106"/>
                  </a:lnTo>
                  <a:lnTo>
                    <a:pt x="0" y="113"/>
                  </a:lnTo>
                  <a:lnTo>
                    <a:pt x="1" y="121"/>
                  </a:lnTo>
                  <a:lnTo>
                    <a:pt x="4" y="129"/>
                  </a:lnTo>
                  <a:lnTo>
                    <a:pt x="7" y="137"/>
                  </a:lnTo>
                  <a:lnTo>
                    <a:pt x="9" y="145"/>
                  </a:lnTo>
                  <a:lnTo>
                    <a:pt x="15" y="150"/>
                  </a:lnTo>
                  <a:lnTo>
                    <a:pt x="21" y="157"/>
                  </a:lnTo>
                  <a:lnTo>
                    <a:pt x="29" y="162"/>
                  </a:lnTo>
                  <a:lnTo>
                    <a:pt x="37" y="165"/>
                  </a:lnTo>
                  <a:lnTo>
                    <a:pt x="44" y="166"/>
                  </a:lnTo>
                  <a:lnTo>
                    <a:pt x="48" y="168"/>
                  </a:lnTo>
                  <a:lnTo>
                    <a:pt x="59" y="143"/>
                  </a:lnTo>
                  <a:lnTo>
                    <a:pt x="57" y="139"/>
                  </a:lnTo>
                  <a:lnTo>
                    <a:pt x="56" y="133"/>
                  </a:lnTo>
                  <a:lnTo>
                    <a:pt x="53" y="125"/>
                  </a:lnTo>
                  <a:lnTo>
                    <a:pt x="52" y="121"/>
                  </a:lnTo>
                  <a:lnTo>
                    <a:pt x="53" y="113"/>
                  </a:lnTo>
                  <a:lnTo>
                    <a:pt x="60" y="111"/>
                  </a:lnTo>
                  <a:lnTo>
                    <a:pt x="65" y="113"/>
                  </a:lnTo>
                  <a:lnTo>
                    <a:pt x="71" y="115"/>
                  </a:lnTo>
                  <a:lnTo>
                    <a:pt x="76" y="117"/>
                  </a:lnTo>
                  <a:lnTo>
                    <a:pt x="81" y="118"/>
                  </a:lnTo>
                  <a:lnTo>
                    <a:pt x="86" y="115"/>
                  </a:lnTo>
                  <a:lnTo>
                    <a:pt x="90" y="113"/>
                  </a:lnTo>
                  <a:lnTo>
                    <a:pt x="92" y="107"/>
                  </a:lnTo>
                  <a:lnTo>
                    <a:pt x="95" y="102"/>
                  </a:lnTo>
                  <a:lnTo>
                    <a:pt x="94" y="97"/>
                  </a:lnTo>
                  <a:lnTo>
                    <a:pt x="92" y="93"/>
                  </a:lnTo>
                  <a:lnTo>
                    <a:pt x="92" y="89"/>
                  </a:lnTo>
                  <a:lnTo>
                    <a:pt x="95" y="85"/>
                  </a:lnTo>
                  <a:lnTo>
                    <a:pt x="98" y="81"/>
                  </a:lnTo>
                  <a:lnTo>
                    <a:pt x="104" y="77"/>
                  </a:lnTo>
                  <a:lnTo>
                    <a:pt x="111" y="70"/>
                  </a:lnTo>
                  <a:lnTo>
                    <a:pt x="116" y="65"/>
                  </a:lnTo>
                  <a:lnTo>
                    <a:pt x="119" y="58"/>
                  </a:lnTo>
                  <a:lnTo>
                    <a:pt x="122" y="51"/>
                  </a:lnTo>
                  <a:lnTo>
                    <a:pt x="122" y="46"/>
                  </a:lnTo>
                  <a:lnTo>
                    <a:pt x="123" y="44"/>
                  </a:lnTo>
                  <a:lnTo>
                    <a:pt x="123" y="44"/>
                  </a:lnTo>
                  <a:close/>
                </a:path>
              </a:pathLst>
            </a:custGeom>
            <a:solidFill>
              <a:srgbClr val="4D4D4D"/>
            </a:solidFill>
            <a:ln w="9525">
              <a:noFill/>
              <a:round/>
              <a:headEnd/>
              <a:tailEnd/>
            </a:ln>
          </p:spPr>
          <p:txBody>
            <a:bodyPr/>
            <a:lstStyle/>
            <a:p>
              <a:endParaRPr lang="en-IN"/>
            </a:p>
          </p:txBody>
        </p:sp>
        <p:sp>
          <p:nvSpPr>
            <p:cNvPr id="68691" name="Freeform 83"/>
            <p:cNvSpPr>
              <a:spLocks/>
            </p:cNvSpPr>
            <p:nvPr/>
          </p:nvSpPr>
          <p:spPr bwMode="auto">
            <a:xfrm>
              <a:off x="2727" y="3555"/>
              <a:ext cx="64" cy="39"/>
            </a:xfrm>
            <a:custGeom>
              <a:avLst/>
              <a:gdLst/>
              <a:ahLst/>
              <a:cxnLst>
                <a:cxn ang="0">
                  <a:pos x="0" y="48"/>
                </a:cxn>
                <a:cxn ang="0">
                  <a:pos x="1" y="45"/>
                </a:cxn>
                <a:cxn ang="0">
                  <a:pos x="5" y="40"/>
                </a:cxn>
                <a:cxn ang="0">
                  <a:pos x="9" y="36"/>
                </a:cxn>
                <a:cxn ang="0">
                  <a:pos x="14" y="33"/>
                </a:cxn>
                <a:cxn ang="0">
                  <a:pos x="20" y="32"/>
                </a:cxn>
                <a:cxn ang="0">
                  <a:pos x="28" y="29"/>
                </a:cxn>
                <a:cxn ang="0">
                  <a:pos x="34" y="26"/>
                </a:cxn>
                <a:cxn ang="0">
                  <a:pos x="41" y="26"/>
                </a:cxn>
                <a:cxn ang="0">
                  <a:pos x="49" y="24"/>
                </a:cxn>
                <a:cxn ang="0">
                  <a:pos x="58" y="24"/>
                </a:cxn>
                <a:cxn ang="0">
                  <a:pos x="64" y="24"/>
                </a:cxn>
                <a:cxn ang="0">
                  <a:pos x="70" y="24"/>
                </a:cxn>
                <a:cxn ang="0">
                  <a:pos x="73" y="24"/>
                </a:cxn>
                <a:cxn ang="0">
                  <a:pos x="76" y="24"/>
                </a:cxn>
                <a:cxn ang="0">
                  <a:pos x="127" y="0"/>
                </a:cxn>
                <a:cxn ang="0">
                  <a:pos x="124" y="12"/>
                </a:cxn>
                <a:cxn ang="0">
                  <a:pos x="89" y="38"/>
                </a:cxn>
                <a:cxn ang="0">
                  <a:pos x="20" y="59"/>
                </a:cxn>
                <a:cxn ang="0">
                  <a:pos x="1" y="77"/>
                </a:cxn>
                <a:cxn ang="0">
                  <a:pos x="0" y="48"/>
                </a:cxn>
                <a:cxn ang="0">
                  <a:pos x="0" y="48"/>
                </a:cxn>
              </a:cxnLst>
              <a:rect l="0" t="0" r="r" b="b"/>
              <a:pathLst>
                <a:path w="127" h="77">
                  <a:moveTo>
                    <a:pt x="0" y="48"/>
                  </a:moveTo>
                  <a:lnTo>
                    <a:pt x="1" y="45"/>
                  </a:lnTo>
                  <a:lnTo>
                    <a:pt x="5" y="40"/>
                  </a:lnTo>
                  <a:lnTo>
                    <a:pt x="9" y="36"/>
                  </a:lnTo>
                  <a:lnTo>
                    <a:pt x="14" y="33"/>
                  </a:lnTo>
                  <a:lnTo>
                    <a:pt x="20" y="32"/>
                  </a:lnTo>
                  <a:lnTo>
                    <a:pt x="28" y="29"/>
                  </a:lnTo>
                  <a:lnTo>
                    <a:pt x="34" y="26"/>
                  </a:lnTo>
                  <a:lnTo>
                    <a:pt x="41" y="26"/>
                  </a:lnTo>
                  <a:lnTo>
                    <a:pt x="49" y="24"/>
                  </a:lnTo>
                  <a:lnTo>
                    <a:pt x="58" y="24"/>
                  </a:lnTo>
                  <a:lnTo>
                    <a:pt x="64" y="24"/>
                  </a:lnTo>
                  <a:lnTo>
                    <a:pt x="70" y="24"/>
                  </a:lnTo>
                  <a:lnTo>
                    <a:pt x="73" y="24"/>
                  </a:lnTo>
                  <a:lnTo>
                    <a:pt x="76" y="24"/>
                  </a:lnTo>
                  <a:lnTo>
                    <a:pt x="127" y="0"/>
                  </a:lnTo>
                  <a:lnTo>
                    <a:pt x="124" y="12"/>
                  </a:lnTo>
                  <a:lnTo>
                    <a:pt x="89" y="38"/>
                  </a:lnTo>
                  <a:lnTo>
                    <a:pt x="20" y="59"/>
                  </a:lnTo>
                  <a:lnTo>
                    <a:pt x="1" y="77"/>
                  </a:lnTo>
                  <a:lnTo>
                    <a:pt x="0" y="48"/>
                  </a:lnTo>
                  <a:lnTo>
                    <a:pt x="0" y="48"/>
                  </a:lnTo>
                  <a:close/>
                </a:path>
              </a:pathLst>
            </a:custGeom>
            <a:solidFill>
              <a:srgbClr val="E6B380"/>
            </a:solidFill>
            <a:ln w="9525">
              <a:noFill/>
              <a:round/>
              <a:headEnd/>
              <a:tailEnd/>
            </a:ln>
          </p:spPr>
          <p:txBody>
            <a:bodyPr/>
            <a:lstStyle/>
            <a:p>
              <a:endParaRPr lang="en-IN"/>
            </a:p>
          </p:txBody>
        </p:sp>
        <p:sp>
          <p:nvSpPr>
            <p:cNvPr id="68692" name="Freeform 84"/>
            <p:cNvSpPr>
              <a:spLocks/>
            </p:cNvSpPr>
            <p:nvPr/>
          </p:nvSpPr>
          <p:spPr bwMode="auto">
            <a:xfrm>
              <a:off x="2758" y="3545"/>
              <a:ext cx="29" cy="10"/>
            </a:xfrm>
            <a:custGeom>
              <a:avLst/>
              <a:gdLst/>
              <a:ahLst/>
              <a:cxnLst>
                <a:cxn ang="0">
                  <a:pos x="0" y="15"/>
                </a:cxn>
                <a:cxn ang="0">
                  <a:pos x="50" y="0"/>
                </a:cxn>
                <a:cxn ang="0">
                  <a:pos x="58" y="0"/>
                </a:cxn>
                <a:cxn ang="0">
                  <a:pos x="12" y="20"/>
                </a:cxn>
                <a:cxn ang="0">
                  <a:pos x="0" y="15"/>
                </a:cxn>
                <a:cxn ang="0">
                  <a:pos x="0" y="15"/>
                </a:cxn>
              </a:cxnLst>
              <a:rect l="0" t="0" r="r" b="b"/>
              <a:pathLst>
                <a:path w="58" h="20">
                  <a:moveTo>
                    <a:pt x="0" y="15"/>
                  </a:moveTo>
                  <a:lnTo>
                    <a:pt x="50" y="0"/>
                  </a:lnTo>
                  <a:lnTo>
                    <a:pt x="58" y="0"/>
                  </a:lnTo>
                  <a:lnTo>
                    <a:pt x="12" y="20"/>
                  </a:lnTo>
                  <a:lnTo>
                    <a:pt x="0" y="15"/>
                  </a:lnTo>
                  <a:lnTo>
                    <a:pt x="0" y="15"/>
                  </a:lnTo>
                  <a:close/>
                </a:path>
              </a:pathLst>
            </a:custGeom>
            <a:solidFill>
              <a:srgbClr val="E6B380"/>
            </a:solidFill>
            <a:ln w="9525">
              <a:noFill/>
              <a:round/>
              <a:headEnd/>
              <a:tailEnd/>
            </a:ln>
          </p:spPr>
          <p:txBody>
            <a:bodyPr/>
            <a:lstStyle/>
            <a:p>
              <a:endParaRPr lang="en-IN"/>
            </a:p>
          </p:txBody>
        </p:sp>
        <p:sp>
          <p:nvSpPr>
            <p:cNvPr id="68693" name="Freeform 85"/>
            <p:cNvSpPr>
              <a:spLocks/>
            </p:cNvSpPr>
            <p:nvPr/>
          </p:nvSpPr>
          <p:spPr bwMode="auto">
            <a:xfrm>
              <a:off x="2423" y="3814"/>
              <a:ext cx="41" cy="18"/>
            </a:xfrm>
            <a:custGeom>
              <a:avLst/>
              <a:gdLst/>
              <a:ahLst/>
              <a:cxnLst>
                <a:cxn ang="0">
                  <a:pos x="0" y="30"/>
                </a:cxn>
                <a:cxn ang="0">
                  <a:pos x="34" y="0"/>
                </a:cxn>
                <a:cxn ang="0">
                  <a:pos x="47" y="8"/>
                </a:cxn>
                <a:cxn ang="0">
                  <a:pos x="58" y="3"/>
                </a:cxn>
                <a:cxn ang="0">
                  <a:pos x="67" y="6"/>
                </a:cxn>
                <a:cxn ang="0">
                  <a:pos x="82" y="15"/>
                </a:cxn>
                <a:cxn ang="0">
                  <a:pos x="8" y="38"/>
                </a:cxn>
                <a:cxn ang="0">
                  <a:pos x="0" y="30"/>
                </a:cxn>
                <a:cxn ang="0">
                  <a:pos x="0" y="30"/>
                </a:cxn>
              </a:cxnLst>
              <a:rect l="0" t="0" r="r" b="b"/>
              <a:pathLst>
                <a:path w="82" h="38">
                  <a:moveTo>
                    <a:pt x="0" y="30"/>
                  </a:moveTo>
                  <a:lnTo>
                    <a:pt x="34" y="0"/>
                  </a:lnTo>
                  <a:lnTo>
                    <a:pt x="47" y="8"/>
                  </a:lnTo>
                  <a:lnTo>
                    <a:pt x="58" y="3"/>
                  </a:lnTo>
                  <a:lnTo>
                    <a:pt x="67" y="6"/>
                  </a:lnTo>
                  <a:lnTo>
                    <a:pt x="82" y="15"/>
                  </a:lnTo>
                  <a:lnTo>
                    <a:pt x="8" y="38"/>
                  </a:lnTo>
                  <a:lnTo>
                    <a:pt x="0" y="30"/>
                  </a:lnTo>
                  <a:lnTo>
                    <a:pt x="0" y="30"/>
                  </a:lnTo>
                  <a:close/>
                </a:path>
              </a:pathLst>
            </a:custGeom>
            <a:solidFill>
              <a:srgbClr val="E6B380"/>
            </a:solidFill>
            <a:ln w="9525">
              <a:noFill/>
              <a:round/>
              <a:headEnd/>
              <a:tailEnd/>
            </a:ln>
          </p:spPr>
          <p:txBody>
            <a:bodyPr/>
            <a:lstStyle/>
            <a:p>
              <a:endParaRPr lang="en-IN"/>
            </a:p>
          </p:txBody>
        </p:sp>
        <p:sp>
          <p:nvSpPr>
            <p:cNvPr id="68694" name="Freeform 86"/>
            <p:cNvSpPr>
              <a:spLocks/>
            </p:cNvSpPr>
            <p:nvPr/>
          </p:nvSpPr>
          <p:spPr bwMode="auto">
            <a:xfrm>
              <a:off x="2366" y="3809"/>
              <a:ext cx="169" cy="140"/>
            </a:xfrm>
            <a:custGeom>
              <a:avLst/>
              <a:gdLst/>
              <a:ahLst/>
              <a:cxnLst>
                <a:cxn ang="0">
                  <a:pos x="3" y="59"/>
                </a:cxn>
                <a:cxn ang="0">
                  <a:pos x="325" y="0"/>
                </a:cxn>
                <a:cxn ang="0">
                  <a:pos x="338" y="222"/>
                </a:cxn>
                <a:cxn ang="0">
                  <a:pos x="324" y="230"/>
                </a:cxn>
                <a:cxn ang="0">
                  <a:pos x="54" y="280"/>
                </a:cxn>
                <a:cxn ang="0">
                  <a:pos x="32" y="277"/>
                </a:cxn>
                <a:cxn ang="0">
                  <a:pos x="31" y="276"/>
                </a:cxn>
                <a:cxn ang="0">
                  <a:pos x="31" y="268"/>
                </a:cxn>
                <a:cxn ang="0">
                  <a:pos x="28" y="258"/>
                </a:cxn>
                <a:cxn ang="0">
                  <a:pos x="27" y="246"/>
                </a:cxn>
                <a:cxn ang="0">
                  <a:pos x="24" y="230"/>
                </a:cxn>
                <a:cxn ang="0">
                  <a:pos x="21" y="214"/>
                </a:cxn>
                <a:cxn ang="0">
                  <a:pos x="19" y="195"/>
                </a:cxn>
                <a:cxn ang="0">
                  <a:pos x="16" y="178"/>
                </a:cxn>
                <a:cxn ang="0">
                  <a:pos x="12" y="158"/>
                </a:cxn>
                <a:cxn ang="0">
                  <a:pos x="9" y="139"/>
                </a:cxn>
                <a:cxn ang="0">
                  <a:pos x="7" y="122"/>
                </a:cxn>
                <a:cxn ang="0">
                  <a:pos x="4" y="107"/>
                </a:cxn>
                <a:cxn ang="0">
                  <a:pos x="3" y="94"/>
                </a:cxn>
                <a:cxn ang="0">
                  <a:pos x="1" y="83"/>
                </a:cxn>
                <a:cxn ang="0">
                  <a:pos x="0" y="75"/>
                </a:cxn>
                <a:cxn ang="0">
                  <a:pos x="0" y="74"/>
                </a:cxn>
                <a:cxn ang="0">
                  <a:pos x="0" y="70"/>
                </a:cxn>
                <a:cxn ang="0">
                  <a:pos x="1" y="64"/>
                </a:cxn>
                <a:cxn ang="0">
                  <a:pos x="1" y="60"/>
                </a:cxn>
                <a:cxn ang="0">
                  <a:pos x="3" y="59"/>
                </a:cxn>
                <a:cxn ang="0">
                  <a:pos x="3" y="59"/>
                </a:cxn>
              </a:cxnLst>
              <a:rect l="0" t="0" r="r" b="b"/>
              <a:pathLst>
                <a:path w="338" h="280">
                  <a:moveTo>
                    <a:pt x="3" y="59"/>
                  </a:moveTo>
                  <a:lnTo>
                    <a:pt x="325" y="0"/>
                  </a:lnTo>
                  <a:lnTo>
                    <a:pt x="338" y="222"/>
                  </a:lnTo>
                  <a:lnTo>
                    <a:pt x="324" y="230"/>
                  </a:lnTo>
                  <a:lnTo>
                    <a:pt x="54" y="280"/>
                  </a:lnTo>
                  <a:lnTo>
                    <a:pt x="32" y="277"/>
                  </a:lnTo>
                  <a:lnTo>
                    <a:pt x="31" y="276"/>
                  </a:lnTo>
                  <a:lnTo>
                    <a:pt x="31" y="268"/>
                  </a:lnTo>
                  <a:lnTo>
                    <a:pt x="28" y="258"/>
                  </a:lnTo>
                  <a:lnTo>
                    <a:pt x="27" y="246"/>
                  </a:lnTo>
                  <a:lnTo>
                    <a:pt x="24" y="230"/>
                  </a:lnTo>
                  <a:lnTo>
                    <a:pt x="21" y="214"/>
                  </a:lnTo>
                  <a:lnTo>
                    <a:pt x="19" y="195"/>
                  </a:lnTo>
                  <a:lnTo>
                    <a:pt x="16" y="178"/>
                  </a:lnTo>
                  <a:lnTo>
                    <a:pt x="12" y="158"/>
                  </a:lnTo>
                  <a:lnTo>
                    <a:pt x="9" y="139"/>
                  </a:lnTo>
                  <a:lnTo>
                    <a:pt x="7" y="122"/>
                  </a:lnTo>
                  <a:lnTo>
                    <a:pt x="4" y="107"/>
                  </a:lnTo>
                  <a:lnTo>
                    <a:pt x="3" y="94"/>
                  </a:lnTo>
                  <a:lnTo>
                    <a:pt x="1" y="83"/>
                  </a:lnTo>
                  <a:lnTo>
                    <a:pt x="0" y="75"/>
                  </a:lnTo>
                  <a:lnTo>
                    <a:pt x="0" y="74"/>
                  </a:lnTo>
                  <a:lnTo>
                    <a:pt x="0" y="70"/>
                  </a:lnTo>
                  <a:lnTo>
                    <a:pt x="1" y="64"/>
                  </a:lnTo>
                  <a:lnTo>
                    <a:pt x="1" y="60"/>
                  </a:lnTo>
                  <a:lnTo>
                    <a:pt x="3" y="59"/>
                  </a:lnTo>
                  <a:lnTo>
                    <a:pt x="3" y="59"/>
                  </a:lnTo>
                  <a:close/>
                </a:path>
              </a:pathLst>
            </a:custGeom>
            <a:solidFill>
              <a:srgbClr val="8F8273"/>
            </a:solidFill>
            <a:ln w="9525">
              <a:noFill/>
              <a:round/>
              <a:headEnd/>
              <a:tailEnd/>
            </a:ln>
          </p:spPr>
          <p:txBody>
            <a:bodyPr/>
            <a:lstStyle/>
            <a:p>
              <a:endParaRPr lang="en-IN"/>
            </a:p>
          </p:txBody>
        </p:sp>
        <p:sp>
          <p:nvSpPr>
            <p:cNvPr id="68695" name="Freeform 87"/>
            <p:cNvSpPr>
              <a:spLocks/>
            </p:cNvSpPr>
            <p:nvPr/>
          </p:nvSpPr>
          <p:spPr bwMode="auto">
            <a:xfrm>
              <a:off x="2464" y="3809"/>
              <a:ext cx="71" cy="116"/>
            </a:xfrm>
            <a:custGeom>
              <a:avLst/>
              <a:gdLst/>
              <a:ahLst/>
              <a:cxnLst>
                <a:cxn ang="0">
                  <a:pos x="0" y="23"/>
                </a:cxn>
                <a:cxn ang="0">
                  <a:pos x="128" y="0"/>
                </a:cxn>
                <a:cxn ang="0">
                  <a:pos x="143" y="223"/>
                </a:cxn>
                <a:cxn ang="0">
                  <a:pos x="105" y="232"/>
                </a:cxn>
                <a:cxn ang="0">
                  <a:pos x="96" y="19"/>
                </a:cxn>
                <a:cxn ang="0">
                  <a:pos x="0" y="23"/>
                </a:cxn>
                <a:cxn ang="0">
                  <a:pos x="0" y="23"/>
                </a:cxn>
              </a:cxnLst>
              <a:rect l="0" t="0" r="r" b="b"/>
              <a:pathLst>
                <a:path w="143" h="232">
                  <a:moveTo>
                    <a:pt x="0" y="23"/>
                  </a:moveTo>
                  <a:lnTo>
                    <a:pt x="128" y="0"/>
                  </a:lnTo>
                  <a:lnTo>
                    <a:pt x="143" y="223"/>
                  </a:lnTo>
                  <a:lnTo>
                    <a:pt x="105" y="232"/>
                  </a:lnTo>
                  <a:lnTo>
                    <a:pt x="96" y="19"/>
                  </a:lnTo>
                  <a:lnTo>
                    <a:pt x="0" y="23"/>
                  </a:lnTo>
                  <a:lnTo>
                    <a:pt x="0" y="23"/>
                  </a:lnTo>
                  <a:close/>
                </a:path>
              </a:pathLst>
            </a:custGeom>
            <a:solidFill>
              <a:srgbClr val="786959"/>
            </a:solidFill>
            <a:ln w="9525">
              <a:noFill/>
              <a:round/>
              <a:headEnd/>
              <a:tailEnd/>
            </a:ln>
          </p:spPr>
          <p:txBody>
            <a:bodyPr/>
            <a:lstStyle/>
            <a:p>
              <a:endParaRPr lang="en-IN"/>
            </a:p>
          </p:txBody>
        </p:sp>
      </p:grpSp>
    </p:spTree>
    <p:extLst>
      <p:ext uri="{BB962C8B-B14F-4D97-AF65-F5344CB8AC3E}">
        <p14:creationId xmlns:p14="http://schemas.microsoft.com/office/powerpoint/2010/main" xmlns="" val="10231309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0659" name="Rectangle 3"/>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0660" name="Rectangle 4"/>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0661" name="Rectangle 5"/>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0662" name="Rectangle 6"/>
          <p:cNvSpPr>
            <a:spLocks noChangeArrowheads="1"/>
          </p:cNvSpPr>
          <p:nvPr/>
        </p:nvSpPr>
        <p:spPr bwMode="auto">
          <a:xfrm>
            <a:off x="2209800" y="6248400"/>
            <a:ext cx="1905000" cy="457200"/>
          </a:xfrm>
          <a:prstGeom prst="rect">
            <a:avLst/>
          </a:prstGeom>
          <a:noFill/>
          <a:ln w="12700">
            <a:noFill/>
            <a:miter lim="800000"/>
            <a:headEnd/>
            <a:tailEnd/>
          </a:ln>
          <a:effectLst/>
        </p:spPr>
        <p:txBody>
          <a:bodyPr wrap="none" anchor="ctr"/>
          <a:lstStyle/>
          <a:p>
            <a:endParaRPr lang="en-IN"/>
          </a:p>
        </p:txBody>
      </p:sp>
      <p:sp>
        <p:nvSpPr>
          <p:cNvPr id="70663" name="Rectangle 7"/>
          <p:cNvSpPr>
            <a:spLocks noChangeArrowheads="1"/>
          </p:cNvSpPr>
          <p:nvPr/>
        </p:nvSpPr>
        <p:spPr bwMode="auto">
          <a:xfrm>
            <a:off x="4648200" y="6248400"/>
            <a:ext cx="2895600" cy="457200"/>
          </a:xfrm>
          <a:prstGeom prst="rect">
            <a:avLst/>
          </a:prstGeom>
          <a:noFill/>
          <a:ln w="12700">
            <a:noFill/>
            <a:miter lim="800000"/>
            <a:headEnd/>
            <a:tailEnd/>
          </a:ln>
          <a:effectLst/>
        </p:spPr>
        <p:txBody>
          <a:bodyPr wrap="none" anchor="ctr"/>
          <a:lstStyle/>
          <a:p>
            <a:endParaRPr lang="en-IN"/>
          </a:p>
        </p:txBody>
      </p:sp>
      <p:sp>
        <p:nvSpPr>
          <p:cNvPr id="70664" name="Rectangle 8"/>
          <p:cNvSpPr>
            <a:spLocks noChangeArrowheads="1"/>
          </p:cNvSpPr>
          <p:nvPr/>
        </p:nvSpPr>
        <p:spPr bwMode="auto">
          <a:xfrm>
            <a:off x="2057400" y="5105400"/>
            <a:ext cx="1905000" cy="457200"/>
          </a:xfrm>
          <a:prstGeom prst="rect">
            <a:avLst/>
          </a:prstGeom>
          <a:noFill/>
          <a:ln w="12700">
            <a:noFill/>
            <a:miter lim="800000"/>
            <a:headEnd/>
            <a:tailEnd/>
          </a:ln>
          <a:effectLst/>
        </p:spPr>
        <p:txBody>
          <a:bodyPr wrap="none" anchor="ctr"/>
          <a:lstStyle/>
          <a:p>
            <a:endParaRPr lang="en-IN"/>
          </a:p>
        </p:txBody>
      </p:sp>
      <p:sp>
        <p:nvSpPr>
          <p:cNvPr id="70665" name="Rectangle 9"/>
          <p:cNvSpPr>
            <a:spLocks noChangeArrowheads="1"/>
          </p:cNvSpPr>
          <p:nvPr/>
        </p:nvSpPr>
        <p:spPr bwMode="auto">
          <a:xfrm>
            <a:off x="4495800" y="5105400"/>
            <a:ext cx="2895600" cy="457200"/>
          </a:xfrm>
          <a:prstGeom prst="rect">
            <a:avLst/>
          </a:prstGeom>
          <a:noFill/>
          <a:ln w="12700">
            <a:noFill/>
            <a:miter lim="800000"/>
            <a:headEnd/>
            <a:tailEnd/>
          </a:ln>
          <a:effectLst/>
        </p:spPr>
        <p:txBody>
          <a:bodyPr wrap="none" anchor="ctr"/>
          <a:lstStyle/>
          <a:p>
            <a:endParaRPr lang="en-IN"/>
          </a:p>
        </p:txBody>
      </p:sp>
      <p:sp>
        <p:nvSpPr>
          <p:cNvPr id="70666" name="AutoShape 10"/>
          <p:cNvSpPr>
            <a:spLocks noChangeArrowheads="1"/>
          </p:cNvSpPr>
          <p:nvPr/>
        </p:nvSpPr>
        <p:spPr bwMode="auto">
          <a:xfrm>
            <a:off x="3657601" y="2514600"/>
            <a:ext cx="5337175" cy="3879850"/>
          </a:xfrm>
          <a:prstGeom prst="hexagon">
            <a:avLst>
              <a:gd name="adj" fmla="val 34327"/>
              <a:gd name="vf" fmla="val 115470"/>
            </a:avLst>
          </a:prstGeom>
          <a:solidFill>
            <a:schemeClr val="accent1"/>
          </a:solidFill>
          <a:ln w="28575">
            <a:solidFill>
              <a:srgbClr val="333333"/>
            </a:solidFill>
            <a:miter lim="800000"/>
            <a:headEnd/>
            <a:tailEnd/>
          </a:ln>
          <a:effectLst/>
        </p:spPr>
        <p:txBody>
          <a:bodyPr wrap="none" anchor="ctr"/>
          <a:lstStyle/>
          <a:p>
            <a:endParaRPr lang="en-IN"/>
          </a:p>
        </p:txBody>
      </p:sp>
      <p:sp>
        <p:nvSpPr>
          <p:cNvPr id="70667" name="Rectangle 11"/>
          <p:cNvSpPr>
            <a:spLocks noGrp="1" noChangeArrowheads="1"/>
          </p:cNvSpPr>
          <p:nvPr>
            <p:ph type="title"/>
          </p:nvPr>
        </p:nvSpPr>
        <p:spPr>
          <a:xfrm>
            <a:off x="2514600" y="533400"/>
            <a:ext cx="7772400" cy="1143000"/>
          </a:xfrm>
          <a:noFill/>
          <a:ln/>
        </p:spPr>
        <p:txBody>
          <a:bodyPr vert="horz" lIns="90488" tIns="44450" rIns="90488" bIns="44450" rtlCol="0" anchor="t">
            <a:normAutofit fontScale="90000"/>
          </a:bodyPr>
          <a:lstStyle/>
          <a:p>
            <a:r>
              <a:rPr lang="en-US"/>
              <a:t>Personality Characteristics </a:t>
            </a:r>
            <a:br>
              <a:rPr lang="en-US"/>
            </a:br>
            <a:r>
              <a:rPr lang="en-US"/>
              <a:t>in Organizations</a:t>
            </a:r>
          </a:p>
        </p:txBody>
      </p:sp>
      <p:sp>
        <p:nvSpPr>
          <p:cNvPr id="70668" name="Freeform 12"/>
          <p:cNvSpPr>
            <a:spLocks/>
          </p:cNvSpPr>
          <p:nvPr/>
        </p:nvSpPr>
        <p:spPr bwMode="auto">
          <a:xfrm>
            <a:off x="3048000" y="2209800"/>
            <a:ext cx="1754188" cy="1525588"/>
          </a:xfrm>
          <a:custGeom>
            <a:avLst/>
            <a:gdLst/>
            <a:ahLst/>
            <a:cxnLst>
              <a:cxn ang="0">
                <a:pos x="433" y="0"/>
              </a:cxn>
              <a:cxn ang="0">
                <a:pos x="0" y="173"/>
              </a:cxn>
              <a:cxn ang="0">
                <a:pos x="389" y="373"/>
              </a:cxn>
              <a:cxn ang="0">
                <a:pos x="257" y="431"/>
              </a:cxn>
              <a:cxn ang="0">
                <a:pos x="625" y="618"/>
              </a:cxn>
              <a:cxn ang="0">
                <a:pos x="512" y="663"/>
              </a:cxn>
              <a:cxn ang="0">
                <a:pos x="1104" y="960"/>
              </a:cxn>
              <a:cxn ang="0">
                <a:pos x="755" y="572"/>
              </a:cxn>
              <a:cxn ang="0">
                <a:pos x="847" y="534"/>
              </a:cxn>
              <a:cxn ang="0">
                <a:pos x="565" y="302"/>
              </a:cxn>
              <a:cxn ang="0">
                <a:pos x="657" y="270"/>
              </a:cxn>
              <a:cxn ang="0">
                <a:pos x="433" y="0"/>
              </a:cxn>
            </a:cxnLst>
            <a:rect l="0" t="0" r="r" b="b"/>
            <a:pathLst>
              <a:path w="1105" h="961">
                <a:moveTo>
                  <a:pt x="433" y="0"/>
                </a:moveTo>
                <a:lnTo>
                  <a:pt x="0" y="173"/>
                </a:lnTo>
                <a:lnTo>
                  <a:pt x="389" y="373"/>
                </a:lnTo>
                <a:lnTo>
                  <a:pt x="257" y="431"/>
                </a:lnTo>
                <a:lnTo>
                  <a:pt x="625" y="618"/>
                </a:lnTo>
                <a:lnTo>
                  <a:pt x="512" y="663"/>
                </a:lnTo>
                <a:lnTo>
                  <a:pt x="1104" y="960"/>
                </a:lnTo>
                <a:lnTo>
                  <a:pt x="755" y="572"/>
                </a:lnTo>
                <a:lnTo>
                  <a:pt x="847" y="534"/>
                </a:lnTo>
                <a:lnTo>
                  <a:pt x="565" y="302"/>
                </a:lnTo>
                <a:lnTo>
                  <a:pt x="657" y="270"/>
                </a:lnTo>
                <a:lnTo>
                  <a:pt x="433" y="0"/>
                </a:lnTo>
              </a:path>
            </a:pathLst>
          </a:custGeom>
          <a:solidFill>
            <a:schemeClr val="tx2"/>
          </a:solidFill>
          <a:ln w="12700" cap="rnd" cmpd="sng">
            <a:solidFill>
              <a:schemeClr val="tx1"/>
            </a:solidFill>
            <a:prstDash val="solid"/>
            <a:round/>
            <a:headEnd type="none" w="med" len="med"/>
            <a:tailEnd type="none" w="med" len="med"/>
          </a:ln>
          <a:effectLst/>
        </p:spPr>
        <p:txBody>
          <a:bodyPr/>
          <a:lstStyle/>
          <a:p>
            <a:endParaRPr lang="en-IN"/>
          </a:p>
        </p:txBody>
      </p:sp>
      <p:sp>
        <p:nvSpPr>
          <p:cNvPr id="70669" name="Rectangle 13"/>
          <p:cNvSpPr>
            <a:spLocks noChangeArrowheads="1"/>
          </p:cNvSpPr>
          <p:nvPr/>
        </p:nvSpPr>
        <p:spPr bwMode="auto">
          <a:xfrm>
            <a:off x="3886201" y="3641725"/>
            <a:ext cx="4365625" cy="2244204"/>
          </a:xfrm>
          <a:prstGeom prst="rect">
            <a:avLst/>
          </a:prstGeom>
          <a:noFill/>
          <a:ln w="12700">
            <a:noFill/>
            <a:miter lim="800000"/>
            <a:headEnd/>
            <a:tailEnd/>
          </a:ln>
          <a:effectLst/>
        </p:spPr>
        <p:txBody>
          <a:bodyPr lIns="90488" tIns="44450" rIns="90488" bIns="44450">
            <a:spAutoFit/>
          </a:bodyPr>
          <a:lstStyle/>
          <a:p>
            <a:pPr algn="r" eaLnBrk="0" hangingPunct="0"/>
            <a:r>
              <a:rPr lang="en-US" sz="2800" b="1" dirty="0">
                <a:solidFill>
                  <a:srgbClr val="000000"/>
                </a:solidFill>
              </a:rPr>
              <a:t>Strong </a:t>
            </a:r>
          </a:p>
          <a:p>
            <a:pPr algn="r" eaLnBrk="0" hangingPunct="0"/>
            <a:r>
              <a:rPr lang="en-US" sz="2800" b="1" dirty="0">
                <a:solidFill>
                  <a:srgbClr val="000000"/>
                </a:solidFill>
              </a:rPr>
              <a:t>personalities</a:t>
            </a:r>
          </a:p>
          <a:p>
            <a:pPr algn="r" eaLnBrk="0" hangingPunct="0"/>
            <a:r>
              <a:rPr lang="en-US" sz="2800" b="1" dirty="0">
                <a:solidFill>
                  <a:srgbClr val="000000"/>
                </a:solidFill>
              </a:rPr>
              <a:t>will dominate</a:t>
            </a:r>
          </a:p>
          <a:p>
            <a:pPr algn="r" eaLnBrk="0" hangingPunct="0"/>
            <a:r>
              <a:rPr lang="en-US" sz="2800" b="1" dirty="0">
                <a:solidFill>
                  <a:srgbClr val="000000"/>
                </a:solidFill>
              </a:rPr>
              <a:t>in a weak</a:t>
            </a:r>
          </a:p>
          <a:p>
            <a:pPr algn="r" eaLnBrk="0" hangingPunct="0"/>
            <a:r>
              <a:rPr lang="en-US" sz="2800" b="1" dirty="0">
                <a:solidFill>
                  <a:srgbClr val="000000"/>
                </a:solidFill>
              </a:rPr>
              <a:t>situation</a:t>
            </a:r>
          </a:p>
        </p:txBody>
      </p:sp>
      <p:sp>
        <p:nvSpPr>
          <p:cNvPr id="70670" name="Freeform 14"/>
          <p:cNvSpPr>
            <a:spLocks/>
          </p:cNvSpPr>
          <p:nvPr/>
        </p:nvSpPr>
        <p:spPr bwMode="auto">
          <a:xfrm>
            <a:off x="5562600" y="2209800"/>
            <a:ext cx="1754188" cy="1525588"/>
          </a:xfrm>
          <a:custGeom>
            <a:avLst/>
            <a:gdLst/>
            <a:ahLst/>
            <a:cxnLst>
              <a:cxn ang="0">
                <a:pos x="671" y="0"/>
              </a:cxn>
              <a:cxn ang="0">
                <a:pos x="1104" y="173"/>
              </a:cxn>
              <a:cxn ang="0">
                <a:pos x="715" y="373"/>
              </a:cxn>
              <a:cxn ang="0">
                <a:pos x="847" y="431"/>
              </a:cxn>
              <a:cxn ang="0">
                <a:pos x="479" y="618"/>
              </a:cxn>
              <a:cxn ang="0">
                <a:pos x="592" y="663"/>
              </a:cxn>
              <a:cxn ang="0">
                <a:pos x="0" y="960"/>
              </a:cxn>
              <a:cxn ang="0">
                <a:pos x="349" y="572"/>
              </a:cxn>
              <a:cxn ang="0">
                <a:pos x="257" y="534"/>
              </a:cxn>
              <a:cxn ang="0">
                <a:pos x="539" y="302"/>
              </a:cxn>
              <a:cxn ang="0">
                <a:pos x="447" y="270"/>
              </a:cxn>
              <a:cxn ang="0">
                <a:pos x="671" y="0"/>
              </a:cxn>
            </a:cxnLst>
            <a:rect l="0" t="0" r="r" b="b"/>
            <a:pathLst>
              <a:path w="1105" h="961">
                <a:moveTo>
                  <a:pt x="671" y="0"/>
                </a:moveTo>
                <a:lnTo>
                  <a:pt x="1104" y="173"/>
                </a:lnTo>
                <a:lnTo>
                  <a:pt x="715" y="373"/>
                </a:lnTo>
                <a:lnTo>
                  <a:pt x="847" y="431"/>
                </a:lnTo>
                <a:lnTo>
                  <a:pt x="479" y="618"/>
                </a:lnTo>
                <a:lnTo>
                  <a:pt x="592" y="663"/>
                </a:lnTo>
                <a:lnTo>
                  <a:pt x="0" y="960"/>
                </a:lnTo>
                <a:lnTo>
                  <a:pt x="349" y="572"/>
                </a:lnTo>
                <a:lnTo>
                  <a:pt x="257" y="534"/>
                </a:lnTo>
                <a:lnTo>
                  <a:pt x="539" y="302"/>
                </a:lnTo>
                <a:lnTo>
                  <a:pt x="447" y="270"/>
                </a:lnTo>
                <a:lnTo>
                  <a:pt x="671" y="0"/>
                </a:lnTo>
              </a:path>
            </a:pathLst>
          </a:custGeom>
          <a:solidFill>
            <a:schemeClr val="tx2"/>
          </a:solidFill>
          <a:ln w="12700" cap="rnd" cmpd="sng">
            <a:solidFill>
              <a:schemeClr val="tx1"/>
            </a:solidFill>
            <a:prstDash val="solid"/>
            <a:round/>
            <a:headEnd type="none" w="med" len="med"/>
            <a:tailEnd type="none" w="med" len="med"/>
          </a:ln>
          <a:effectLst/>
        </p:spPr>
        <p:txBody>
          <a:bodyPr/>
          <a:lstStyle/>
          <a:p>
            <a:endParaRPr lang="en-IN"/>
          </a:p>
        </p:txBody>
      </p:sp>
      <p:pic>
        <p:nvPicPr>
          <p:cNvPr id="70672" name="Picture 16" descr="C:\Program Files\Common Files\Microsoft Shared\Clipart\cagcat50\BD05515_.WMF"/>
          <p:cNvPicPr>
            <a:picLocks noChangeAspect="1" noChangeArrowheads="1"/>
          </p:cNvPicPr>
          <p:nvPr/>
        </p:nvPicPr>
        <p:blipFill>
          <a:blip r:embed="rId3" cstate="print"/>
          <a:srcRect/>
          <a:stretch>
            <a:fillRect/>
          </a:stretch>
        </p:blipFill>
        <p:spPr bwMode="auto">
          <a:xfrm>
            <a:off x="4073526" y="3468427"/>
            <a:ext cx="2409825" cy="2590800"/>
          </a:xfrm>
          <a:prstGeom prst="rect">
            <a:avLst/>
          </a:prstGeom>
          <a:noFill/>
        </p:spPr>
      </p:pic>
    </p:spTree>
    <p:extLst>
      <p:ext uri="{BB962C8B-B14F-4D97-AF65-F5344CB8AC3E}">
        <p14:creationId xmlns:p14="http://schemas.microsoft.com/office/powerpoint/2010/main" xmlns="" val="242527238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11" y="1140542"/>
            <a:ext cx="8596668" cy="1320800"/>
          </a:xfrm>
        </p:spPr>
        <p:txBody>
          <a:bodyPr/>
          <a:lstStyle/>
          <a:p>
            <a:pPr algn="ctr"/>
            <a:r>
              <a:rPr lang="en-US" dirty="0">
                <a:latin typeface="Algerian" panose="04020705040A02060702" pitchFamily="82" charset="0"/>
              </a:rPr>
              <a:t>Learning</a:t>
            </a:r>
            <a:endParaRPr lang="en-IN" dirty="0">
              <a:latin typeface="Algerian" panose="04020705040A02060702" pitchFamily="82" charset="0"/>
            </a:endParaRPr>
          </a:p>
        </p:txBody>
      </p:sp>
      <p:pic>
        <p:nvPicPr>
          <p:cNvPr id="4" name="Picture 3"/>
          <p:cNvPicPr>
            <a:picLocks noChangeAspect="1"/>
          </p:cNvPicPr>
          <p:nvPr/>
        </p:nvPicPr>
        <p:blipFill>
          <a:blip r:embed="rId2"/>
          <a:stretch>
            <a:fillRect/>
          </a:stretch>
        </p:blipFill>
        <p:spPr>
          <a:xfrm>
            <a:off x="1497575" y="2005166"/>
            <a:ext cx="7810500" cy="4381500"/>
          </a:xfrm>
          <a:prstGeom prst="rect">
            <a:avLst/>
          </a:prstGeom>
        </p:spPr>
      </p:pic>
    </p:spTree>
    <p:extLst>
      <p:ext uri="{BB962C8B-B14F-4D97-AF65-F5344CB8AC3E}">
        <p14:creationId xmlns:p14="http://schemas.microsoft.com/office/powerpoint/2010/main" xmlns="" val="1093079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IN" dirty="0"/>
          </a:p>
        </p:txBody>
      </p:sp>
      <p:sp>
        <p:nvSpPr>
          <p:cNvPr id="3" name="Rectangle 2"/>
          <p:cNvSpPr/>
          <p:nvPr/>
        </p:nvSpPr>
        <p:spPr>
          <a:xfrm>
            <a:off x="677334" y="1637436"/>
            <a:ext cx="8407672" cy="3416320"/>
          </a:xfrm>
          <a:prstGeom prst="rect">
            <a:avLst/>
          </a:prstGeom>
        </p:spPr>
        <p:txBody>
          <a:bodyPr wrap="square">
            <a:spAutoFit/>
          </a:bodyPr>
          <a:lstStyle/>
          <a:p>
            <a:r>
              <a:rPr lang="en-US" sz="2400" dirty="0">
                <a:latin typeface="Book Antiqua" panose="02040602050305030304" pitchFamily="18" charset="0"/>
              </a:rPr>
              <a:t>Learning can be defined as the permanent change in behavior due to direct and indirect experience. </a:t>
            </a:r>
            <a:endParaRPr lang="en-US" sz="2400" dirty="0" smtClean="0">
              <a:latin typeface="Book Antiqua" panose="02040602050305030304" pitchFamily="18" charset="0"/>
            </a:endParaRPr>
          </a:p>
          <a:p>
            <a:r>
              <a:rPr lang="en-US" sz="2400" dirty="0" smtClean="0">
                <a:latin typeface="Book Antiqua" panose="02040602050305030304" pitchFamily="18" charset="0"/>
              </a:rPr>
              <a:t>It </a:t>
            </a:r>
            <a:r>
              <a:rPr lang="en-US" sz="2400" dirty="0">
                <a:latin typeface="Book Antiqua" panose="02040602050305030304" pitchFamily="18" charset="0"/>
              </a:rPr>
              <a:t>means change in behavior, attitude due to education and training, practice and experience</a:t>
            </a:r>
            <a:r>
              <a:rPr lang="en-US" sz="2400" dirty="0" smtClean="0">
                <a:latin typeface="Book Antiqua" panose="02040602050305030304" pitchFamily="18" charset="0"/>
              </a:rPr>
              <a:t>.</a:t>
            </a:r>
          </a:p>
          <a:p>
            <a:r>
              <a:rPr lang="en-US" sz="2400" dirty="0" smtClean="0">
                <a:latin typeface="Book Antiqua" panose="02040602050305030304" pitchFamily="18" charset="0"/>
              </a:rPr>
              <a:t> </a:t>
            </a:r>
            <a:r>
              <a:rPr lang="en-US" sz="2400" dirty="0">
                <a:latin typeface="Book Antiqua" panose="02040602050305030304" pitchFamily="18" charset="0"/>
              </a:rPr>
              <a:t>It is completed by acquisition of knowledge and skills, which are relatively permanent</a:t>
            </a:r>
            <a:r>
              <a:rPr lang="en-US" sz="2400" dirty="0" smtClean="0">
                <a:latin typeface="Book Antiqua" panose="02040602050305030304" pitchFamily="18" charset="0"/>
              </a:rPr>
              <a:t>.</a:t>
            </a:r>
          </a:p>
          <a:p>
            <a:r>
              <a:rPr lang="en-US" sz="2400" dirty="0">
                <a:latin typeface="Book Antiqua" panose="02040602050305030304" pitchFamily="18" charset="0"/>
              </a:rPr>
              <a:t>Learning has taken place if an individual behaves, reacts, respondents as a result of experience in a manner different from the way he formerly behaved.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1563492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learning</a:t>
            </a:r>
            <a:endParaRPr lang="en-IN" dirty="0"/>
          </a:p>
        </p:txBody>
      </p:sp>
      <p:sp>
        <p:nvSpPr>
          <p:cNvPr id="3" name="Rectangle 2"/>
          <p:cNvSpPr/>
          <p:nvPr/>
        </p:nvSpPr>
        <p:spPr>
          <a:xfrm>
            <a:off x="540774" y="1468735"/>
            <a:ext cx="8588478" cy="1938992"/>
          </a:xfrm>
          <a:prstGeom prst="rect">
            <a:avLst/>
          </a:prstGeom>
        </p:spPr>
        <p:txBody>
          <a:bodyPr wrap="square">
            <a:spAutoFit/>
          </a:bodyPr>
          <a:lstStyle/>
          <a:p>
            <a:r>
              <a:rPr lang="en-US" sz="2400" dirty="0">
                <a:latin typeface="Book Antiqua" panose="02040602050305030304" pitchFamily="18" charset="0"/>
              </a:rPr>
              <a:t>The three major types of learning described by behavioral psychology </a:t>
            </a:r>
            <a:r>
              <a:rPr lang="en-US" sz="2400" dirty="0" smtClean="0">
                <a:latin typeface="Book Antiqua" panose="02040602050305030304" pitchFamily="18" charset="0"/>
              </a:rPr>
              <a:t>are:</a:t>
            </a:r>
          </a:p>
          <a:p>
            <a:pPr marL="342900" indent="-342900">
              <a:buFont typeface="Arial" panose="020B0604020202020204" pitchFamily="34" charset="0"/>
              <a:buChar char="•"/>
            </a:pPr>
            <a:r>
              <a:rPr lang="en-US" sz="2400" dirty="0" smtClean="0">
                <a:latin typeface="Book Antiqua" panose="02040602050305030304" pitchFamily="18" charset="0"/>
              </a:rPr>
              <a:t> </a:t>
            </a:r>
            <a:r>
              <a:rPr lang="en-US" sz="2400" dirty="0">
                <a:latin typeface="Book Antiqua" panose="02040602050305030304" pitchFamily="18" charset="0"/>
              </a:rPr>
              <a:t>classical </a:t>
            </a:r>
            <a:r>
              <a:rPr lang="en-US" sz="2400" dirty="0" smtClean="0">
                <a:latin typeface="Book Antiqua" panose="02040602050305030304" pitchFamily="18" charset="0"/>
              </a:rPr>
              <a:t>conditioning </a:t>
            </a:r>
          </a:p>
          <a:p>
            <a:pPr marL="342900" indent="-342900">
              <a:buFont typeface="Arial" panose="020B0604020202020204" pitchFamily="34" charset="0"/>
              <a:buChar char="•"/>
            </a:pPr>
            <a:r>
              <a:rPr lang="en-US" sz="2400" dirty="0" smtClean="0">
                <a:latin typeface="Book Antiqua" panose="02040602050305030304" pitchFamily="18" charset="0"/>
              </a:rPr>
              <a:t>operant conditioning</a:t>
            </a:r>
          </a:p>
          <a:p>
            <a:pPr marL="342900" indent="-342900">
              <a:buFont typeface="Arial" panose="020B0604020202020204" pitchFamily="34" charset="0"/>
              <a:buChar char="•"/>
            </a:pPr>
            <a:r>
              <a:rPr lang="en-US" sz="2400" dirty="0" smtClean="0">
                <a:latin typeface="Book Antiqua" panose="02040602050305030304" pitchFamily="18" charset="0"/>
              </a:rPr>
              <a:t>observational </a:t>
            </a:r>
            <a:r>
              <a:rPr lang="en-US" sz="2400" dirty="0">
                <a:latin typeface="Book Antiqua" panose="02040602050305030304" pitchFamily="18" charset="0"/>
              </a:rPr>
              <a:t>learning.</a:t>
            </a:r>
            <a:endParaRPr lang="en-IN"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4248337" y="2951367"/>
            <a:ext cx="5025665" cy="3493678"/>
          </a:xfrm>
          <a:prstGeom prst="rect">
            <a:avLst/>
          </a:prstGeom>
        </p:spPr>
      </p:pic>
    </p:spTree>
    <p:extLst>
      <p:ext uri="{BB962C8B-B14F-4D97-AF65-F5344CB8AC3E}">
        <p14:creationId xmlns:p14="http://schemas.microsoft.com/office/powerpoint/2010/main" xmlns="" val="2153199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Rectangle 2"/>
          <p:cNvSpPr/>
          <p:nvPr/>
        </p:nvSpPr>
        <p:spPr>
          <a:xfrm>
            <a:off x="3048000" y="2690336"/>
            <a:ext cx="6096000" cy="1477328"/>
          </a:xfrm>
          <a:prstGeom prst="rect">
            <a:avLst/>
          </a:prstGeom>
        </p:spPr>
        <p:txBody>
          <a:bodyPr>
            <a:spAutoFit/>
          </a:bodyPr>
          <a:lstStyle/>
          <a:p>
            <a:r>
              <a:rPr lang="en-US" dirty="0"/>
              <a:t>Learning </a:t>
            </a:r>
          </a:p>
          <a:p>
            <a:r>
              <a:rPr lang="en-US" dirty="0"/>
              <a:t>2.4.1. Types of learning </a:t>
            </a:r>
          </a:p>
          <a:p>
            <a:r>
              <a:rPr lang="en-US" dirty="0"/>
              <a:t>2.4.2. Strategies of reinforcement, punishment and extinction ) </a:t>
            </a:r>
          </a:p>
          <a:p>
            <a:r>
              <a:rPr lang="en-US" dirty="0"/>
              <a:t>2.4.3. Theories of Learning </a:t>
            </a:r>
          </a:p>
        </p:txBody>
      </p:sp>
    </p:spTree>
    <p:extLst>
      <p:ext uri="{BB962C8B-B14F-4D97-AF65-F5344CB8AC3E}">
        <p14:creationId xmlns:p14="http://schemas.microsoft.com/office/powerpoint/2010/main" xmlns="" val="2074372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Learning</a:t>
            </a:r>
            <a:endParaRPr lang="en-IN" dirty="0"/>
          </a:p>
        </p:txBody>
      </p:sp>
      <p:sp>
        <p:nvSpPr>
          <p:cNvPr id="3" name="Rectangle 2"/>
          <p:cNvSpPr/>
          <p:nvPr/>
        </p:nvSpPr>
        <p:spPr>
          <a:xfrm>
            <a:off x="426612" y="1473200"/>
            <a:ext cx="8596668" cy="4893647"/>
          </a:xfrm>
          <a:prstGeom prst="rect">
            <a:avLst/>
          </a:prstGeom>
        </p:spPr>
        <p:txBody>
          <a:bodyPr wrap="square">
            <a:spAutoFit/>
          </a:bodyPr>
          <a:lstStyle/>
          <a:p>
            <a:r>
              <a:rPr lang="en-US" sz="2400" dirty="0" smtClean="0">
                <a:latin typeface="Book Antiqua" panose="02040602050305030304" pitchFamily="18" charset="0"/>
              </a:rPr>
              <a:t> </a:t>
            </a:r>
            <a:r>
              <a:rPr lang="en-US" sz="2400" dirty="0">
                <a:latin typeface="Book Antiqua" panose="02040602050305030304" pitchFamily="18" charset="0"/>
              </a:rPr>
              <a:t>Learning involves a change in behavior, though this change is not necessarily an improvement over previous behavior. It has the connotation of improved, but bad habits, prejudices , stereotypes and work restrictions are also learned.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The behavioral change must be relatively permanent. Any temporary change due to fatigue or nay reason is not a part of learning</a:t>
            </a:r>
            <a:r>
              <a:rPr lang="en-US" sz="2400" dirty="0" smtClean="0">
                <a:latin typeface="Book Antiqua" panose="02040602050305030304" pitchFamily="18" charset="0"/>
              </a:rPr>
              <a:t>.</a:t>
            </a:r>
          </a:p>
          <a:p>
            <a:r>
              <a:rPr lang="en-US" sz="2400" dirty="0" smtClean="0">
                <a:latin typeface="Book Antiqua" panose="02040602050305030304" pitchFamily="18" charset="0"/>
              </a:rPr>
              <a:t> </a:t>
            </a:r>
            <a:r>
              <a:rPr lang="en-US" sz="2400" dirty="0">
                <a:latin typeface="Book Antiqua" panose="02040602050305030304" pitchFamily="18" charset="0"/>
              </a:rPr>
              <a:t> The behavioral change must be based on some form of practice or experience. Thus, any behavioral change because of physical maturation is not learning</a:t>
            </a:r>
            <a:r>
              <a:rPr lang="en-US" sz="2400" dirty="0" smtClean="0">
                <a:latin typeface="Book Antiqua" panose="02040602050305030304" pitchFamily="18" charset="0"/>
              </a:rPr>
              <a:t>.</a:t>
            </a:r>
          </a:p>
          <a:p>
            <a:r>
              <a:rPr lang="en-US" sz="2400" dirty="0" smtClean="0">
                <a:latin typeface="Book Antiqua" panose="02040602050305030304" pitchFamily="18" charset="0"/>
              </a:rPr>
              <a:t> </a:t>
            </a:r>
            <a:r>
              <a:rPr lang="en-US" sz="2400" dirty="0">
                <a:latin typeface="Book Antiqua" panose="02040602050305030304" pitchFamily="18" charset="0"/>
              </a:rPr>
              <a:t> The practice or experience must be reinforced in order for learning to occur. If reinforcement does not accompany the practice or experience , the behavior will disappear.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306736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Learning</a:t>
            </a:r>
            <a:endParaRPr lang="en-IN" dirty="0"/>
          </a:p>
        </p:txBody>
      </p:sp>
      <p:sp>
        <p:nvSpPr>
          <p:cNvPr id="3" name="Rectangle 2"/>
          <p:cNvSpPr/>
          <p:nvPr/>
        </p:nvSpPr>
        <p:spPr>
          <a:xfrm>
            <a:off x="677334" y="2212258"/>
            <a:ext cx="8466666" cy="2308324"/>
          </a:xfrm>
          <a:prstGeom prst="rect">
            <a:avLst/>
          </a:prstGeom>
        </p:spPr>
        <p:txBody>
          <a:bodyPr wrap="square">
            <a:spAutoFit/>
          </a:bodyPr>
          <a:lstStyle/>
          <a:p>
            <a:r>
              <a:rPr lang="en-US" sz="2400" dirty="0" smtClean="0">
                <a:latin typeface="Book Antiqua" panose="02040602050305030304" pitchFamily="18" charset="0"/>
              </a:rPr>
              <a:t>There </a:t>
            </a:r>
            <a:r>
              <a:rPr lang="en-US" sz="2400" dirty="0">
                <a:latin typeface="Book Antiqua" panose="02040602050305030304" pitchFamily="18" charset="0"/>
              </a:rPr>
              <a:t>are various factors affecting individual’s learning: </a:t>
            </a:r>
            <a:endParaRPr lang="en-US" sz="2400" dirty="0" smtClean="0">
              <a:latin typeface="Book Antiqua" panose="02040602050305030304" pitchFamily="18" charset="0"/>
            </a:endParaRPr>
          </a:p>
          <a:p>
            <a:pPr marL="342900" indent="-342900">
              <a:buAutoNum type="arabicPeriod"/>
            </a:pPr>
            <a:r>
              <a:rPr lang="en-US" sz="2400" dirty="0" smtClean="0">
                <a:latin typeface="Book Antiqua" panose="02040602050305030304" pitchFamily="18" charset="0"/>
              </a:rPr>
              <a:t>Motivation </a:t>
            </a:r>
          </a:p>
          <a:p>
            <a:pPr marL="342900" indent="-342900">
              <a:buAutoNum type="arabicPeriod"/>
            </a:pPr>
            <a:r>
              <a:rPr lang="en-US" sz="2400" dirty="0" smtClean="0">
                <a:latin typeface="Book Antiqua" panose="02040602050305030304" pitchFamily="18" charset="0"/>
              </a:rPr>
              <a:t>Mental </a:t>
            </a:r>
            <a:r>
              <a:rPr lang="en-US" sz="2400" dirty="0">
                <a:latin typeface="Book Antiqua" panose="02040602050305030304" pitchFamily="18" charset="0"/>
              </a:rPr>
              <a:t>set </a:t>
            </a:r>
            <a:endParaRPr lang="en-US" sz="2400" dirty="0" smtClean="0">
              <a:latin typeface="Book Antiqua" panose="02040602050305030304" pitchFamily="18" charset="0"/>
            </a:endParaRPr>
          </a:p>
          <a:p>
            <a:pPr marL="342900" indent="-342900">
              <a:buAutoNum type="arabicPeriod"/>
            </a:pPr>
            <a:r>
              <a:rPr lang="en-US" sz="2400" dirty="0" smtClean="0">
                <a:latin typeface="Book Antiqua" panose="02040602050305030304" pitchFamily="18" charset="0"/>
              </a:rPr>
              <a:t>Nature </a:t>
            </a:r>
            <a:r>
              <a:rPr lang="en-US" sz="2400" dirty="0">
                <a:latin typeface="Book Antiqua" panose="02040602050305030304" pitchFamily="18" charset="0"/>
              </a:rPr>
              <a:t>of learning materials </a:t>
            </a:r>
            <a:endParaRPr lang="en-US" sz="2400" dirty="0" smtClean="0">
              <a:latin typeface="Book Antiqua" panose="02040602050305030304" pitchFamily="18" charset="0"/>
            </a:endParaRPr>
          </a:p>
          <a:p>
            <a:pPr marL="342900" indent="-342900">
              <a:buAutoNum type="arabicPeriod"/>
            </a:pPr>
            <a:r>
              <a:rPr lang="en-US" sz="2400" dirty="0" smtClean="0">
                <a:latin typeface="Book Antiqua" panose="02040602050305030304" pitchFamily="18" charset="0"/>
              </a:rPr>
              <a:t>Practice </a:t>
            </a:r>
          </a:p>
          <a:p>
            <a:pPr marL="342900" indent="-342900">
              <a:buAutoNum type="arabicPeriod"/>
            </a:pPr>
            <a:r>
              <a:rPr lang="en-US" sz="2400" dirty="0" smtClean="0">
                <a:latin typeface="Book Antiqua" panose="02040602050305030304" pitchFamily="18" charset="0"/>
              </a:rPr>
              <a:t>Environment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200994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828800" y="306040"/>
            <a:ext cx="8458200" cy="6248400"/>
          </a:xfrm>
        </p:spPr>
        <p:txBody>
          <a:bodyPr/>
          <a:lstStyle/>
          <a:p>
            <a:pPr marL="0" indent="0">
              <a:buNone/>
            </a:pPr>
            <a:r>
              <a:rPr lang="en-US" altLang="en-US" sz="2000" dirty="0"/>
              <a:t> </a:t>
            </a:r>
          </a:p>
        </p:txBody>
      </p:sp>
      <p:sp>
        <p:nvSpPr>
          <p:cNvPr id="14" name="Slide Number Placeholder 3"/>
          <p:cNvSpPr>
            <a:spLocks noGrp="1"/>
          </p:cNvSpPr>
          <p:nvPr>
            <p:ph type="sldNum" sz="quarter" idx="12"/>
          </p:nvPr>
        </p:nvSpPr>
        <p:spPr/>
        <p:txBody>
          <a:bodyPr/>
          <a:lstStyle/>
          <a:p>
            <a:fld id="{5CFDB353-0A86-412D-B6CB-64D7B63C54DA}" type="slidenum">
              <a:rPr lang="en-US" altLang="en-US"/>
              <a:pPr/>
              <a:t>7</a:t>
            </a:fld>
            <a:endParaRPr lang="en-US" altLang="en-US"/>
          </a:p>
        </p:txBody>
      </p:sp>
      <p:sp>
        <p:nvSpPr>
          <p:cNvPr id="60420" name="Oval 4"/>
          <p:cNvSpPr>
            <a:spLocks noChangeArrowheads="1"/>
          </p:cNvSpPr>
          <p:nvPr/>
        </p:nvSpPr>
        <p:spPr bwMode="auto">
          <a:xfrm>
            <a:off x="2133600" y="533400"/>
            <a:ext cx="2286000" cy="914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Receiving Stimuli</a:t>
            </a:r>
          </a:p>
          <a:p>
            <a:pPr algn="ctr"/>
            <a:r>
              <a:rPr lang="en-US" altLang="en-US"/>
              <a:t>(External &amp; Internal)</a:t>
            </a:r>
          </a:p>
        </p:txBody>
      </p:sp>
      <p:sp>
        <p:nvSpPr>
          <p:cNvPr id="60421" name="Oval 5"/>
          <p:cNvSpPr>
            <a:spLocks noChangeArrowheads="1"/>
          </p:cNvSpPr>
          <p:nvPr/>
        </p:nvSpPr>
        <p:spPr bwMode="auto">
          <a:xfrm>
            <a:off x="6477000" y="0"/>
            <a:ext cx="3200400" cy="2057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Selecting Stimuli</a:t>
            </a:r>
          </a:p>
          <a:p>
            <a:pPr algn="ctr"/>
            <a:r>
              <a:rPr lang="en-US" altLang="en-US"/>
              <a:t>External factors : </a:t>
            </a:r>
            <a:r>
              <a:rPr lang="en-US" altLang="en-US" sz="1400"/>
              <a:t>Nature,</a:t>
            </a:r>
          </a:p>
          <a:p>
            <a:pPr algn="ctr"/>
            <a:r>
              <a:rPr lang="en-US" altLang="en-US" sz="1400"/>
              <a:t>Location,Size,contrast,</a:t>
            </a:r>
          </a:p>
          <a:p>
            <a:pPr algn="ctr"/>
            <a:r>
              <a:rPr lang="en-US" altLang="en-US" sz="1400"/>
              <a:t>Movement,repetition,similarity</a:t>
            </a:r>
          </a:p>
          <a:p>
            <a:pPr algn="ctr"/>
            <a:r>
              <a:rPr lang="en-US" altLang="en-US"/>
              <a:t>Internal factors : </a:t>
            </a:r>
            <a:r>
              <a:rPr lang="en-US" altLang="en-US" sz="1400"/>
              <a:t>Learning,</a:t>
            </a:r>
          </a:p>
          <a:p>
            <a:pPr algn="ctr"/>
            <a:r>
              <a:rPr lang="en-US" altLang="en-US" sz="1400"/>
              <a:t>needs,age,Interest,</a:t>
            </a:r>
          </a:p>
        </p:txBody>
      </p:sp>
      <p:sp>
        <p:nvSpPr>
          <p:cNvPr id="60423" name="Oval 7"/>
          <p:cNvSpPr>
            <a:spLocks noChangeArrowheads="1"/>
          </p:cNvSpPr>
          <p:nvPr/>
        </p:nvSpPr>
        <p:spPr bwMode="auto">
          <a:xfrm>
            <a:off x="6629400" y="2819400"/>
            <a:ext cx="3276600" cy="1676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Organizing </a:t>
            </a:r>
          </a:p>
          <a:p>
            <a:pPr algn="ctr"/>
            <a:r>
              <a:rPr lang="en-US" altLang="en-US"/>
              <a:t>Figure Background ,</a:t>
            </a:r>
          </a:p>
          <a:p>
            <a:pPr algn="ctr"/>
            <a:r>
              <a:rPr lang="en-US" altLang="en-US"/>
              <a:t>Perceptual Grouping</a:t>
            </a:r>
          </a:p>
          <a:p>
            <a:pPr algn="ctr"/>
            <a:r>
              <a:rPr lang="en-US" altLang="en-US"/>
              <a:t>( similarity, proximity,</a:t>
            </a:r>
          </a:p>
          <a:p>
            <a:pPr algn="ctr"/>
            <a:r>
              <a:rPr lang="en-US" altLang="en-US"/>
              <a:t>closure, continuity)</a:t>
            </a:r>
          </a:p>
        </p:txBody>
      </p:sp>
      <p:sp>
        <p:nvSpPr>
          <p:cNvPr id="60424" name="Oval 8"/>
          <p:cNvSpPr>
            <a:spLocks noChangeArrowheads="1"/>
          </p:cNvSpPr>
          <p:nvPr/>
        </p:nvSpPr>
        <p:spPr bwMode="auto">
          <a:xfrm>
            <a:off x="4648200" y="4572000"/>
            <a:ext cx="2819400" cy="19050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Response</a:t>
            </a:r>
          </a:p>
          <a:p>
            <a:pPr algn="ctr"/>
            <a:r>
              <a:rPr lang="en-US" altLang="en-US"/>
              <a:t>Covert: Attitudes ,</a:t>
            </a:r>
          </a:p>
          <a:p>
            <a:pPr algn="ctr"/>
            <a:r>
              <a:rPr lang="en-US" altLang="en-US"/>
              <a:t>Motivation,</a:t>
            </a:r>
          </a:p>
          <a:p>
            <a:pPr algn="ctr"/>
            <a:r>
              <a:rPr lang="en-US" altLang="en-US"/>
              <a:t>Feeling</a:t>
            </a:r>
          </a:p>
          <a:p>
            <a:pPr algn="ctr"/>
            <a:r>
              <a:rPr lang="en-US" altLang="en-US"/>
              <a:t>Overt: Behavior</a:t>
            </a:r>
          </a:p>
        </p:txBody>
      </p:sp>
      <p:sp>
        <p:nvSpPr>
          <p:cNvPr id="60425" name="Rectangle 9"/>
          <p:cNvSpPr>
            <a:spLocks noChangeArrowheads="1"/>
          </p:cNvSpPr>
          <p:nvPr/>
        </p:nvSpPr>
        <p:spPr bwMode="auto">
          <a:xfrm>
            <a:off x="304800" y="1869583"/>
            <a:ext cx="3657600" cy="41641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b="1" dirty="0"/>
              <a:t>Perceptual Process</a:t>
            </a:r>
          </a:p>
        </p:txBody>
      </p:sp>
      <p:sp>
        <p:nvSpPr>
          <p:cNvPr id="60432" name="Oval 16"/>
          <p:cNvSpPr>
            <a:spLocks noChangeArrowheads="1"/>
          </p:cNvSpPr>
          <p:nvPr/>
        </p:nvSpPr>
        <p:spPr bwMode="auto">
          <a:xfrm>
            <a:off x="2514600" y="2743200"/>
            <a:ext cx="3124200" cy="1600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b="1"/>
              <a:t>Interpreting </a:t>
            </a:r>
            <a:endParaRPr lang="en-US" altLang="en-US"/>
          </a:p>
          <a:p>
            <a:pPr algn="ctr"/>
            <a:r>
              <a:rPr lang="en-US" altLang="en-US"/>
              <a:t>Attribution ,Stereotyping,</a:t>
            </a:r>
          </a:p>
          <a:p>
            <a:pPr algn="ctr"/>
            <a:r>
              <a:rPr lang="en-US" altLang="en-US"/>
              <a:t>Halo Effect, Projection</a:t>
            </a:r>
          </a:p>
        </p:txBody>
      </p:sp>
      <p:sp>
        <p:nvSpPr>
          <p:cNvPr id="60433" name="Line 17"/>
          <p:cNvSpPr>
            <a:spLocks noChangeShapeType="1"/>
          </p:cNvSpPr>
          <p:nvPr/>
        </p:nvSpPr>
        <p:spPr bwMode="auto">
          <a:xfrm>
            <a:off x="4419600" y="9144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60435" name="Line 19"/>
          <p:cNvSpPr>
            <a:spLocks noChangeShapeType="1"/>
          </p:cNvSpPr>
          <p:nvPr/>
        </p:nvSpPr>
        <p:spPr bwMode="auto">
          <a:xfrm>
            <a:off x="8001000" y="2133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60437" name="Line 21"/>
          <p:cNvSpPr>
            <a:spLocks noChangeShapeType="1"/>
          </p:cNvSpPr>
          <p:nvPr/>
        </p:nvSpPr>
        <p:spPr bwMode="auto">
          <a:xfrm flipH="1">
            <a:off x="5638800" y="3505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60438" name="Line 22"/>
          <p:cNvSpPr>
            <a:spLocks noChangeShapeType="1"/>
          </p:cNvSpPr>
          <p:nvPr/>
        </p:nvSpPr>
        <p:spPr bwMode="auto">
          <a:xfrm>
            <a:off x="3429000" y="44196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60439" name="Line 23"/>
          <p:cNvSpPr>
            <a:spLocks noChangeShapeType="1"/>
          </p:cNvSpPr>
          <p:nvPr/>
        </p:nvSpPr>
        <p:spPr bwMode="auto">
          <a:xfrm>
            <a:off x="3505200" y="5486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33652655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Theories</a:t>
            </a:r>
            <a:endParaRPr lang="en-IN" dirty="0"/>
          </a:p>
        </p:txBody>
      </p:sp>
      <p:sp>
        <p:nvSpPr>
          <p:cNvPr id="3" name="Rectangle 2"/>
          <p:cNvSpPr/>
          <p:nvPr/>
        </p:nvSpPr>
        <p:spPr>
          <a:xfrm>
            <a:off x="555523" y="1669477"/>
            <a:ext cx="6096000" cy="1938992"/>
          </a:xfrm>
          <a:prstGeom prst="rect">
            <a:avLst/>
          </a:prstGeom>
        </p:spPr>
        <p:txBody>
          <a:bodyPr>
            <a:spAutoFit/>
          </a:bodyPr>
          <a:lstStyle/>
          <a:p>
            <a:r>
              <a:rPr lang="en-US" sz="2400" dirty="0" smtClean="0">
                <a:latin typeface="Book Antiqua" panose="02040602050305030304" pitchFamily="18" charset="0"/>
              </a:rPr>
              <a:t>There </a:t>
            </a:r>
            <a:r>
              <a:rPr lang="en-US" sz="2400" dirty="0">
                <a:latin typeface="Book Antiqua" panose="02040602050305030304" pitchFamily="18" charset="0"/>
              </a:rPr>
              <a:t>are four theories to learning: </a:t>
            </a:r>
            <a:endParaRPr lang="en-US" sz="2400" dirty="0" smtClean="0">
              <a:latin typeface="Book Antiqua" panose="02040602050305030304" pitchFamily="18" charset="0"/>
            </a:endParaRPr>
          </a:p>
          <a:p>
            <a:r>
              <a:rPr lang="en-US" sz="2400" dirty="0" smtClean="0">
                <a:latin typeface="Book Antiqua" panose="02040602050305030304" pitchFamily="18" charset="0"/>
              </a:rPr>
              <a:t>•</a:t>
            </a:r>
            <a:r>
              <a:rPr lang="en-US" sz="2400" dirty="0">
                <a:latin typeface="Book Antiqua" panose="02040602050305030304" pitchFamily="18" charset="0"/>
              </a:rPr>
              <a:t>Classical conditioning </a:t>
            </a:r>
            <a:endParaRPr lang="en-US" sz="2400" dirty="0" smtClean="0">
              <a:latin typeface="Book Antiqua" panose="02040602050305030304" pitchFamily="18" charset="0"/>
            </a:endParaRPr>
          </a:p>
          <a:p>
            <a:r>
              <a:rPr lang="en-US" sz="2400" dirty="0" smtClean="0">
                <a:latin typeface="Book Antiqua" panose="02040602050305030304" pitchFamily="18" charset="0"/>
              </a:rPr>
              <a:t>•</a:t>
            </a:r>
            <a:r>
              <a:rPr lang="en-US" sz="2400" dirty="0">
                <a:latin typeface="Book Antiqua" panose="02040602050305030304" pitchFamily="18" charset="0"/>
              </a:rPr>
              <a:t>Operant </a:t>
            </a:r>
            <a:r>
              <a:rPr lang="en-US" sz="2400" dirty="0" smtClean="0">
                <a:latin typeface="Book Antiqua" panose="02040602050305030304" pitchFamily="18" charset="0"/>
              </a:rPr>
              <a:t>conditioning</a:t>
            </a:r>
          </a:p>
          <a:p>
            <a:r>
              <a:rPr lang="en-US" sz="2400" dirty="0" smtClean="0">
                <a:latin typeface="Book Antiqua" panose="02040602050305030304" pitchFamily="18" charset="0"/>
              </a:rPr>
              <a:t>•</a:t>
            </a:r>
            <a:r>
              <a:rPr lang="en-US" sz="2400" dirty="0">
                <a:latin typeface="Book Antiqua" panose="02040602050305030304" pitchFamily="18" charset="0"/>
              </a:rPr>
              <a:t>Cognitive learning theory </a:t>
            </a:r>
            <a:endParaRPr lang="en-US" sz="2400" dirty="0" smtClean="0">
              <a:latin typeface="Book Antiqua" panose="02040602050305030304" pitchFamily="18" charset="0"/>
            </a:endParaRPr>
          </a:p>
          <a:p>
            <a:r>
              <a:rPr lang="en-US" sz="2400" dirty="0" smtClean="0">
                <a:latin typeface="Book Antiqua" panose="02040602050305030304" pitchFamily="18" charset="0"/>
              </a:rPr>
              <a:t>•</a:t>
            </a:r>
            <a:r>
              <a:rPr lang="en-US" sz="2400" dirty="0">
                <a:latin typeface="Book Antiqua" panose="02040602050305030304" pitchFamily="18" charset="0"/>
              </a:rPr>
              <a:t>Social learning theory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3679214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CONDITIONING THEORY</a:t>
            </a:r>
            <a:endParaRPr lang="en-IN" dirty="0"/>
          </a:p>
        </p:txBody>
      </p:sp>
      <p:sp>
        <p:nvSpPr>
          <p:cNvPr id="3" name="Rectangle 2"/>
          <p:cNvSpPr/>
          <p:nvPr/>
        </p:nvSpPr>
        <p:spPr>
          <a:xfrm>
            <a:off x="545690" y="1607574"/>
            <a:ext cx="8598310" cy="2677656"/>
          </a:xfrm>
          <a:prstGeom prst="rect">
            <a:avLst/>
          </a:prstGeom>
        </p:spPr>
        <p:txBody>
          <a:bodyPr wrap="square">
            <a:spAutoFit/>
          </a:bodyPr>
          <a:lstStyle/>
          <a:p>
            <a:r>
              <a:rPr lang="en-US" sz="2400" dirty="0" smtClean="0">
                <a:latin typeface="Book Antiqua" panose="02040602050305030304" pitchFamily="18" charset="0"/>
              </a:rPr>
              <a:t>Classical </a:t>
            </a:r>
            <a:r>
              <a:rPr lang="en-US" sz="2400" dirty="0">
                <a:latin typeface="Book Antiqua" panose="02040602050305030304" pitchFamily="18" charset="0"/>
              </a:rPr>
              <a:t>conditioning: acquiring a new response (the conditioned response) to a previously neutral stimulus (the conditioned stimulus) that reliably signals the arrival of an unconditioned stimulus. </a:t>
            </a:r>
            <a:endParaRPr lang="en-US" sz="2400" dirty="0" smtClean="0">
              <a:latin typeface="Book Antiqua" panose="02040602050305030304" pitchFamily="18" charset="0"/>
            </a:endParaRPr>
          </a:p>
          <a:p>
            <a:r>
              <a:rPr lang="en-US" sz="2400" dirty="0" smtClean="0">
                <a:latin typeface="Book Antiqua" panose="02040602050305030304" pitchFamily="18" charset="0"/>
              </a:rPr>
              <a:t>Ivan </a:t>
            </a:r>
            <a:r>
              <a:rPr lang="en-US" sz="2400" dirty="0">
                <a:latin typeface="Book Antiqua" panose="02040602050305030304" pitchFamily="18" charset="0"/>
              </a:rPr>
              <a:t>Pavlov: Russian physiologist who initially was studying digestion; first identified mechanisms of classical conditioning Also known as Pavlovian or Respondent Conditioning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208544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569" y="366098"/>
            <a:ext cx="8460965" cy="6352355"/>
          </a:xfrm>
          <a:prstGeom prst="rect">
            <a:avLst/>
          </a:prstGeom>
        </p:spPr>
      </p:pic>
    </p:spTree>
    <p:extLst>
      <p:ext uri="{BB962C8B-B14F-4D97-AF65-F5344CB8AC3E}">
        <p14:creationId xmlns:p14="http://schemas.microsoft.com/office/powerpoint/2010/main" xmlns="" val="2190081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OPERANT CONDITIONING (INSTRUMENTAL LEARNING)</a:t>
            </a:r>
            <a:endParaRPr lang="en-IN" dirty="0"/>
          </a:p>
        </p:txBody>
      </p:sp>
      <p:sp>
        <p:nvSpPr>
          <p:cNvPr id="3" name="Rectangle 2"/>
          <p:cNvSpPr/>
          <p:nvPr/>
        </p:nvSpPr>
        <p:spPr>
          <a:xfrm>
            <a:off x="796412" y="1930400"/>
            <a:ext cx="8642555" cy="2677656"/>
          </a:xfrm>
          <a:prstGeom prst="rect">
            <a:avLst/>
          </a:prstGeom>
        </p:spPr>
        <p:txBody>
          <a:bodyPr wrap="square">
            <a:spAutoFit/>
          </a:bodyPr>
          <a:lstStyle/>
          <a:p>
            <a:r>
              <a:rPr lang="en-US" sz="2400" dirty="0" smtClean="0">
                <a:latin typeface="Book Antiqua" panose="02040602050305030304" pitchFamily="18" charset="0"/>
              </a:rPr>
              <a:t>• </a:t>
            </a:r>
            <a:r>
              <a:rPr lang="en-US" sz="2400" dirty="0">
                <a:latin typeface="Book Antiqua" panose="02040602050305030304" pitchFamily="18" charset="0"/>
              </a:rPr>
              <a:t>Operant conditioning investigates the influence of consequences on subsequent behavior.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Operant conditioning investigates the learning of voluntary responses.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It is the consequence that follows the response that influences whether the response is likely or unlikely to occur again.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2171393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1809" y="144872"/>
            <a:ext cx="8941494" cy="6713128"/>
          </a:xfrm>
          <a:prstGeom prst="rect">
            <a:avLst/>
          </a:prstGeom>
        </p:spPr>
      </p:pic>
    </p:spTree>
    <p:extLst>
      <p:ext uri="{BB962C8B-B14F-4D97-AF65-F5344CB8AC3E}">
        <p14:creationId xmlns:p14="http://schemas.microsoft.com/office/powerpoint/2010/main" xmlns="" val="835403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6054" y="248111"/>
            <a:ext cx="8430750" cy="6329670"/>
          </a:xfrm>
          <a:prstGeom prst="rect">
            <a:avLst/>
          </a:prstGeom>
        </p:spPr>
      </p:pic>
    </p:spTree>
    <p:extLst>
      <p:ext uri="{BB962C8B-B14F-4D97-AF65-F5344CB8AC3E}">
        <p14:creationId xmlns:p14="http://schemas.microsoft.com/office/powerpoint/2010/main" xmlns="" val="4043060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1161" y="571974"/>
            <a:ext cx="8323314" cy="6249008"/>
          </a:xfrm>
          <a:prstGeom prst="rect">
            <a:avLst/>
          </a:prstGeom>
        </p:spPr>
      </p:pic>
    </p:spTree>
    <p:extLst>
      <p:ext uri="{BB962C8B-B14F-4D97-AF65-F5344CB8AC3E}">
        <p14:creationId xmlns:p14="http://schemas.microsoft.com/office/powerpoint/2010/main" xmlns="" val="2631712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2312" y="159620"/>
            <a:ext cx="8921851" cy="6698380"/>
          </a:xfrm>
          <a:prstGeom prst="rect">
            <a:avLst/>
          </a:prstGeom>
        </p:spPr>
      </p:pic>
    </p:spTree>
    <p:extLst>
      <p:ext uri="{BB962C8B-B14F-4D97-AF65-F5344CB8AC3E}">
        <p14:creationId xmlns:p14="http://schemas.microsoft.com/office/powerpoint/2010/main" xmlns="" val="717268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0802" y="193368"/>
            <a:ext cx="8785429" cy="6595957"/>
          </a:xfrm>
          <a:prstGeom prst="rect">
            <a:avLst/>
          </a:prstGeom>
        </p:spPr>
      </p:pic>
    </p:spTree>
    <p:extLst>
      <p:ext uri="{BB962C8B-B14F-4D97-AF65-F5344CB8AC3E}">
        <p14:creationId xmlns:p14="http://schemas.microsoft.com/office/powerpoint/2010/main" xmlns="" val="3841329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32" y="167149"/>
            <a:ext cx="8596668" cy="1320800"/>
          </a:xfrm>
        </p:spPr>
        <p:txBody>
          <a:bodyPr>
            <a:normAutofit fontScale="90000"/>
          </a:bodyPr>
          <a:lstStyle/>
          <a:p>
            <a:r>
              <a:rPr lang="en-US" dirty="0"/>
              <a:t>APPLICATION OF </a:t>
            </a:r>
            <a:r>
              <a:rPr lang="en-US" dirty="0" smtClean="0"/>
              <a:t>LEARNING IN ORGANIZATIONS</a:t>
            </a:r>
            <a:endParaRPr lang="en-IN" dirty="0"/>
          </a:p>
        </p:txBody>
      </p:sp>
      <p:sp>
        <p:nvSpPr>
          <p:cNvPr id="3" name="Rectangle 2"/>
          <p:cNvSpPr/>
          <p:nvPr/>
        </p:nvSpPr>
        <p:spPr>
          <a:xfrm>
            <a:off x="547332" y="1487949"/>
            <a:ext cx="8758900" cy="4893647"/>
          </a:xfrm>
          <a:prstGeom prst="rect">
            <a:avLst/>
          </a:prstGeom>
        </p:spPr>
        <p:txBody>
          <a:bodyPr wrap="square">
            <a:spAutoFit/>
          </a:bodyPr>
          <a:lstStyle/>
          <a:p>
            <a:r>
              <a:rPr lang="en-US" sz="2400" dirty="0" smtClean="0">
                <a:latin typeface="Book Antiqua" panose="02040602050305030304" pitchFamily="18" charset="0"/>
              </a:rPr>
              <a:t> </a:t>
            </a:r>
            <a:r>
              <a:rPr lang="en-US" sz="2400" dirty="0">
                <a:latin typeface="Book Antiqua" panose="02040602050305030304" pitchFamily="18" charset="0"/>
              </a:rPr>
              <a:t>USE OF </a:t>
            </a:r>
            <a:r>
              <a:rPr lang="en-US" sz="2400" dirty="0" smtClean="0">
                <a:latin typeface="Book Antiqua" panose="02040602050305030304" pitchFamily="18" charset="0"/>
              </a:rPr>
              <a:t>ATTRACTIVE PRIZES TO </a:t>
            </a:r>
            <a:r>
              <a:rPr lang="en-US" sz="2400" dirty="0">
                <a:latin typeface="Book Antiqua" panose="02040602050305030304" pitchFamily="18" charset="0"/>
              </a:rPr>
              <a:t>REDUCE ABSENTEEISM: - </a:t>
            </a:r>
            <a:r>
              <a:rPr lang="en-US" sz="2400" dirty="0" smtClean="0">
                <a:latin typeface="Book Antiqua" panose="02040602050305030304" pitchFamily="18" charset="0"/>
              </a:rPr>
              <a:t>Absenteeism </a:t>
            </a:r>
            <a:r>
              <a:rPr lang="en-US" sz="2400" dirty="0">
                <a:latin typeface="Book Antiqua" panose="02040602050305030304" pitchFamily="18" charset="0"/>
              </a:rPr>
              <a:t>reduced to a large extent and workers displayed a sense of responsibility that led to increased productivity and higher job satisfaction.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WORK PAY VR SICK PAY  If sick leave can be converted in to payment of bonus up to a certain extent, the employees would choose to avail of financial benefits and would not absent themselves under the pretext of being sick. This will improve satisfaction level of employees and would not hamper productivity</a:t>
            </a:r>
            <a:r>
              <a:rPr lang="en-US" sz="2400" dirty="0" smtClean="0">
                <a:latin typeface="Book Antiqua" panose="02040602050305030304" pitchFamily="18" charset="0"/>
              </a:rPr>
              <a:t>.</a:t>
            </a:r>
          </a:p>
          <a:p>
            <a:r>
              <a:rPr lang="en-US" sz="2400" dirty="0">
                <a:latin typeface="Book Antiqua" panose="02040602050305030304" pitchFamily="18" charset="0"/>
              </a:rPr>
              <a:t>TRAINING AND DEVELOPMENT</a:t>
            </a:r>
            <a:r>
              <a:rPr lang="en-US" sz="2400" dirty="0"/>
              <a:t>  </a:t>
            </a:r>
            <a:r>
              <a:rPr lang="en-US" sz="2400" dirty="0">
                <a:latin typeface="Book Antiqua" panose="02040602050305030304" pitchFamily="18" charset="0"/>
              </a:rPr>
              <a:t>Train to adapt to new working atmosphere.</a:t>
            </a:r>
          </a:p>
          <a:p>
            <a:endParaRPr lang="en-IN" sz="2400" dirty="0">
              <a:latin typeface="Book Antiqua" panose="02040602050305030304" pitchFamily="18" charset="0"/>
            </a:endParaRPr>
          </a:p>
        </p:txBody>
      </p:sp>
    </p:spTree>
    <p:extLst>
      <p:ext uri="{BB962C8B-B14F-4D97-AF65-F5344CB8AC3E}">
        <p14:creationId xmlns:p14="http://schemas.microsoft.com/office/powerpoint/2010/main" xmlns="" val="225984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en-US" altLang="en-US" sz="3200"/>
              <a:t>Perceptual organization</a:t>
            </a:r>
          </a:p>
        </p:txBody>
      </p:sp>
      <p:sp>
        <p:nvSpPr>
          <p:cNvPr id="41987" name="Rectangle 3"/>
          <p:cNvSpPr>
            <a:spLocks noGrp="1" noChangeArrowheads="1"/>
          </p:cNvSpPr>
          <p:nvPr>
            <p:ph idx="1"/>
          </p:nvPr>
        </p:nvSpPr>
        <p:spPr>
          <a:xfrm>
            <a:off x="443345" y="1551709"/>
            <a:ext cx="8830657" cy="4489653"/>
          </a:xfrm>
        </p:spPr>
        <p:txBody>
          <a:bodyPr>
            <a:normAutofit/>
          </a:bodyPr>
          <a:lstStyle/>
          <a:p>
            <a:pPr>
              <a:lnSpc>
                <a:spcPct val="90000"/>
              </a:lnSpc>
            </a:pPr>
            <a:endParaRPr lang="en-US" altLang="en-US" sz="2000" dirty="0"/>
          </a:p>
          <a:p>
            <a:pPr>
              <a:lnSpc>
                <a:spcPct val="90000"/>
              </a:lnSpc>
            </a:pPr>
            <a:r>
              <a:rPr lang="en-US" altLang="en-US" sz="2400" dirty="0"/>
              <a:t>It is the process by which we group outside stimuli into recognizable and identifiable patterns and whole objects.</a:t>
            </a:r>
          </a:p>
          <a:p>
            <a:pPr>
              <a:lnSpc>
                <a:spcPct val="90000"/>
              </a:lnSpc>
            </a:pPr>
            <a:r>
              <a:rPr lang="en-US" altLang="en-US" sz="2400" dirty="0" smtClean="0"/>
              <a:t>Certain </a:t>
            </a:r>
            <a:r>
              <a:rPr lang="en-US" altLang="en-US" sz="2400" dirty="0"/>
              <a:t>factors are considered to be important contributors on assembling, organizing and categorizing information in the human brain. These are</a:t>
            </a:r>
          </a:p>
          <a:p>
            <a:pPr>
              <a:lnSpc>
                <a:spcPct val="90000"/>
              </a:lnSpc>
              <a:buFont typeface="Wingdings" panose="05000000000000000000" pitchFamily="2" charset="2"/>
              <a:buNone/>
            </a:pPr>
            <a:endParaRPr lang="en-US" altLang="en-US" sz="2400" dirty="0"/>
          </a:p>
          <a:p>
            <a:pPr>
              <a:lnSpc>
                <a:spcPct val="90000"/>
              </a:lnSpc>
              <a:buFontTx/>
              <a:buChar char="-"/>
            </a:pPr>
            <a:r>
              <a:rPr lang="en-US" altLang="en-US" sz="2400" dirty="0"/>
              <a:t>Figure ground</a:t>
            </a:r>
          </a:p>
          <a:p>
            <a:pPr>
              <a:lnSpc>
                <a:spcPct val="90000"/>
              </a:lnSpc>
              <a:buFontTx/>
              <a:buChar char="-"/>
            </a:pPr>
            <a:r>
              <a:rPr lang="en-US" altLang="en-US" sz="2400" dirty="0"/>
              <a:t>Perceptual grouping</a:t>
            </a:r>
          </a:p>
        </p:txBody>
      </p:sp>
      <p:sp>
        <p:nvSpPr>
          <p:cNvPr id="5" name="Slide Number Placeholder 3"/>
          <p:cNvSpPr>
            <a:spLocks noGrp="1"/>
          </p:cNvSpPr>
          <p:nvPr>
            <p:ph type="sldNum" sz="quarter" idx="12"/>
          </p:nvPr>
        </p:nvSpPr>
        <p:spPr/>
        <p:txBody>
          <a:bodyPr/>
          <a:lstStyle/>
          <a:p>
            <a:fld id="{8AC0CDD8-87C3-4B61-917A-30633251DDDD}" type="slidenum">
              <a:rPr lang="en-US" altLang="en-US"/>
              <a:pPr/>
              <a:t>8</a:t>
            </a:fld>
            <a:endParaRPr lang="en-US" altLang="en-US"/>
          </a:p>
        </p:txBody>
      </p:sp>
      <p:sp>
        <p:nvSpPr>
          <p:cNvPr id="41988" name="Line 4"/>
          <p:cNvSpPr>
            <a:spLocks noChangeShapeType="1"/>
          </p:cNvSpPr>
          <p:nvPr/>
        </p:nvSpPr>
        <p:spPr bwMode="auto">
          <a:xfrm>
            <a:off x="677334" y="1260764"/>
            <a:ext cx="6705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16475914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283" y="297364"/>
            <a:ext cx="9399639" cy="6370975"/>
          </a:xfrm>
          <a:prstGeom prst="rect">
            <a:avLst/>
          </a:prstGeom>
        </p:spPr>
        <p:txBody>
          <a:bodyPr wrap="square">
            <a:spAutoFit/>
          </a:bodyPr>
          <a:lstStyle/>
          <a:p>
            <a:r>
              <a:rPr lang="en-US" dirty="0" smtClean="0"/>
              <a:t> </a:t>
            </a:r>
            <a:r>
              <a:rPr lang="en-US" sz="2400" dirty="0">
                <a:latin typeface="Book Antiqua" panose="02040602050305030304" pitchFamily="18" charset="0"/>
              </a:rPr>
              <a:t> MENTORING PROGRAMMERS: -  Mentors need display model behavior so that subordinates emulate them. Mentors should ensure to develop sense of responsibility amongst the subordinates who should be able to take higher jobs and work for the organization. They are expected to develop positive attitude towards subordinates. This can be achieved by full dedication on the part of both mentor and the trainee.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DISCIPLINE: -  In organization be it production intensive or service sector, managers should insist that all his subordinates strictly follow the timing of work, dress code, display courteous </a:t>
            </a:r>
            <a:r>
              <a:rPr lang="en-US" sz="2400" dirty="0" err="1">
                <a:latin typeface="Book Antiqua" panose="02040602050305030304" pitchFamily="18" charset="0"/>
              </a:rPr>
              <a:t>behaviour</a:t>
            </a:r>
            <a:r>
              <a:rPr lang="en-US" sz="2400" dirty="0">
                <a:latin typeface="Book Antiqua" panose="02040602050305030304" pitchFamily="18" charset="0"/>
              </a:rPr>
              <a:t> when interacting with others and accomplish their assigned task on time. Defaulters should be dwelt with strictly. Any lethargy in </a:t>
            </a:r>
            <a:r>
              <a:rPr lang="en-US" sz="2400" dirty="0" err="1">
                <a:latin typeface="Book Antiqua" panose="02040602050305030304" pitchFamily="18" charset="0"/>
              </a:rPr>
              <a:t>programme</a:t>
            </a:r>
            <a:r>
              <a:rPr lang="en-US" sz="2400" dirty="0">
                <a:latin typeface="Book Antiqua" panose="02040602050305030304" pitchFamily="18" charset="0"/>
              </a:rPr>
              <a:t> implementation will not bring </a:t>
            </a:r>
            <a:r>
              <a:rPr lang="en-US" sz="2400" dirty="0" err="1">
                <a:latin typeface="Book Antiqua" panose="02040602050305030304" pitchFamily="18" charset="0"/>
              </a:rPr>
              <a:t>behaviour</a:t>
            </a:r>
            <a:r>
              <a:rPr lang="en-US" sz="2400" dirty="0">
                <a:latin typeface="Book Antiqua" panose="02040602050305030304" pitchFamily="18" charset="0"/>
              </a:rPr>
              <a:t> modification. </a:t>
            </a:r>
            <a:endParaRPr lang="en-US" sz="2400" dirty="0" smtClean="0">
              <a:latin typeface="Book Antiqua" panose="02040602050305030304" pitchFamily="18" charset="0"/>
            </a:endParaRPr>
          </a:p>
          <a:p>
            <a:r>
              <a:rPr lang="en-US" sz="2400" dirty="0" smtClean="0">
                <a:latin typeface="Book Antiqua" panose="02040602050305030304" pitchFamily="18" charset="0"/>
              </a:rPr>
              <a:t> </a:t>
            </a:r>
            <a:r>
              <a:rPr lang="en-US" sz="2400" dirty="0">
                <a:latin typeface="Book Antiqua" panose="02040602050305030304" pitchFamily="18" charset="0"/>
              </a:rPr>
              <a:t>SELF-MANAGEMENT: -  Regulating various activities and achievement of personal as well as organizational goals would be easier in an environment of self managed organizations. </a:t>
            </a:r>
            <a:endParaRPr lang="en-IN" sz="2400" dirty="0">
              <a:latin typeface="Book Antiqua" panose="02040602050305030304" pitchFamily="18" charset="0"/>
            </a:endParaRPr>
          </a:p>
        </p:txBody>
      </p:sp>
    </p:spTree>
    <p:extLst>
      <p:ext uri="{BB962C8B-B14F-4D97-AF65-F5344CB8AC3E}">
        <p14:creationId xmlns:p14="http://schemas.microsoft.com/office/powerpoint/2010/main" xmlns="" val="85981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51164" y="401782"/>
            <a:ext cx="8382000" cy="5829300"/>
          </a:xfrm>
        </p:spPr>
        <p:txBody>
          <a:bodyPr>
            <a:normAutofit/>
          </a:bodyPr>
          <a:lstStyle/>
          <a:p>
            <a:pPr>
              <a:buFont typeface="Wingdings" panose="05000000000000000000" pitchFamily="2" charset="2"/>
              <a:buNone/>
            </a:pPr>
            <a:r>
              <a:rPr lang="en-US" altLang="en-US" sz="3200" dirty="0"/>
              <a:t>PERCEPTUAL GROUPING</a:t>
            </a:r>
          </a:p>
          <a:p>
            <a:endParaRPr lang="en-US" altLang="en-US" sz="2400" dirty="0"/>
          </a:p>
          <a:p>
            <a:r>
              <a:rPr lang="en-US" altLang="en-US" sz="2400" dirty="0"/>
              <a:t>Our tendency to group several individual stimuli into a meaningful and recognizable pattern.</a:t>
            </a:r>
          </a:p>
          <a:p>
            <a:pPr>
              <a:buFont typeface="Wingdings" panose="05000000000000000000" pitchFamily="2" charset="2"/>
              <a:buNone/>
            </a:pPr>
            <a:endParaRPr lang="en-US" altLang="en-US" sz="2400" dirty="0"/>
          </a:p>
          <a:p>
            <a:r>
              <a:rPr lang="en-US" altLang="en-US" sz="2400" dirty="0"/>
              <a:t> It is very basic in nature and largely it seems to be inborn.</a:t>
            </a:r>
          </a:p>
          <a:p>
            <a:pPr>
              <a:buFont typeface="Wingdings" panose="05000000000000000000" pitchFamily="2" charset="2"/>
              <a:buNone/>
            </a:pPr>
            <a:endParaRPr lang="en-US" altLang="en-US" sz="2400" dirty="0"/>
          </a:p>
          <a:p>
            <a:r>
              <a:rPr lang="en-US" altLang="en-US" sz="2400" dirty="0"/>
              <a:t>Some factors underlying grouping are</a:t>
            </a:r>
          </a:p>
          <a:p>
            <a:pPr>
              <a:buFont typeface="Wingdings" panose="05000000000000000000" pitchFamily="2" charset="2"/>
              <a:buNone/>
            </a:pPr>
            <a:r>
              <a:rPr lang="en-US" altLang="en-US" sz="2400" dirty="0"/>
              <a:t>-continuity</a:t>
            </a:r>
          </a:p>
          <a:p>
            <a:pPr>
              <a:buFont typeface="Wingdings" panose="05000000000000000000" pitchFamily="2" charset="2"/>
              <a:buNone/>
            </a:pPr>
            <a:r>
              <a:rPr lang="en-US" altLang="en-US" sz="2400" dirty="0"/>
              <a:t>-closure</a:t>
            </a:r>
          </a:p>
          <a:p>
            <a:pPr>
              <a:buFont typeface="Wingdings" panose="05000000000000000000" pitchFamily="2" charset="2"/>
              <a:buNone/>
            </a:pPr>
            <a:r>
              <a:rPr lang="en-US" altLang="en-US" sz="2400" dirty="0"/>
              <a:t>-proximity</a:t>
            </a:r>
          </a:p>
          <a:p>
            <a:pPr>
              <a:buFont typeface="Wingdings" panose="05000000000000000000" pitchFamily="2" charset="2"/>
              <a:buNone/>
            </a:pPr>
            <a:r>
              <a:rPr lang="en-US" altLang="en-US" sz="2400" dirty="0"/>
              <a:t>-similarity</a:t>
            </a:r>
          </a:p>
          <a:p>
            <a:pPr>
              <a:buFont typeface="Wingdings" panose="05000000000000000000" pitchFamily="2" charset="2"/>
              <a:buNone/>
            </a:pPr>
            <a:endParaRPr lang="en-US" altLang="en-US" sz="2400" dirty="0"/>
          </a:p>
        </p:txBody>
      </p:sp>
      <p:sp>
        <p:nvSpPr>
          <p:cNvPr id="44036" name="Line 4"/>
          <p:cNvSpPr>
            <a:spLocks noChangeShapeType="1"/>
          </p:cNvSpPr>
          <p:nvPr/>
        </p:nvSpPr>
        <p:spPr bwMode="auto">
          <a:xfrm>
            <a:off x="1905000" y="914400"/>
            <a:ext cx="6400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xmlns="" val="37577993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851</TotalTime>
  <Words>2806</Words>
  <Application>Microsoft Office PowerPoint</Application>
  <PresentationFormat>Custom</PresentationFormat>
  <Paragraphs>600</Paragraphs>
  <Slides>80</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Flow</vt:lpstr>
      <vt:lpstr>Clip</vt:lpstr>
      <vt:lpstr>Document</vt:lpstr>
      <vt:lpstr>LECTURE ON FOUNDATION OF INDIVIDUAL BEHAVIOR AND LEARNING IN AN ORGANIZATION </vt:lpstr>
      <vt:lpstr>Slide 2</vt:lpstr>
      <vt:lpstr>Slide 3</vt:lpstr>
      <vt:lpstr>Factors influencing perception</vt:lpstr>
      <vt:lpstr>Slide 5</vt:lpstr>
      <vt:lpstr>The Perceptual Process</vt:lpstr>
      <vt:lpstr>Slide 7</vt:lpstr>
      <vt:lpstr>Perceptual organization</vt:lpstr>
      <vt:lpstr>Slide 9</vt:lpstr>
      <vt:lpstr>MEANING</vt:lpstr>
      <vt:lpstr>NATURE OF PERCEPTION</vt:lpstr>
      <vt:lpstr>Slide 12</vt:lpstr>
      <vt:lpstr>Slide 13</vt:lpstr>
      <vt:lpstr>Slide 14</vt:lpstr>
      <vt:lpstr>Slide 15</vt:lpstr>
      <vt:lpstr>Attribution Theory</vt:lpstr>
      <vt:lpstr>Slide 17</vt:lpstr>
      <vt:lpstr>Shortcuts in judging others</vt:lpstr>
      <vt:lpstr>Slide 19</vt:lpstr>
      <vt:lpstr>IMPORTANCE OF PERCEPTION</vt:lpstr>
      <vt:lpstr>Slide 21</vt:lpstr>
      <vt:lpstr>Slide 22</vt:lpstr>
      <vt:lpstr>Slide 23</vt:lpstr>
      <vt:lpstr>Slide 24</vt:lpstr>
      <vt:lpstr>Slide 25</vt:lpstr>
      <vt:lpstr>DEVELOPING PERCEPTUAL SKILLS</vt:lpstr>
      <vt:lpstr>DEVELOPING PERCEPTUAL SKILLS….</vt:lpstr>
      <vt:lpstr>DEVELOPING PERCEPTUAL SKILLS….</vt:lpstr>
      <vt:lpstr>DEVELOPING PERCEPTUAL SKILLS….</vt:lpstr>
      <vt:lpstr>Attitudes</vt:lpstr>
      <vt:lpstr>Slide 31</vt:lpstr>
      <vt:lpstr>Slide 32</vt:lpstr>
      <vt:lpstr>Slide 33</vt:lpstr>
      <vt:lpstr>Slide 34</vt:lpstr>
      <vt:lpstr>Slide 35</vt:lpstr>
      <vt:lpstr>THREE COMPONENTS OF ATTITUDES</vt:lpstr>
      <vt:lpstr>MODERATING VARIABLES</vt:lpstr>
      <vt:lpstr>CHANGING ATTITUDES</vt:lpstr>
      <vt:lpstr>WHAT ARE THE MAJOR JOB ATTITUDES?</vt:lpstr>
      <vt:lpstr>ANOTHER MAJOR JOB ATTITUDE</vt:lpstr>
      <vt:lpstr>AND YET MORE MAJOR JOB ATTITUDES…</vt:lpstr>
      <vt:lpstr>OUTCOMES OF JOB SATISFACTION</vt:lpstr>
      <vt:lpstr>MORE OUTCOMES OF JOB SATISFACTION</vt:lpstr>
      <vt:lpstr>Slide 44</vt:lpstr>
      <vt:lpstr>Answers:</vt:lpstr>
      <vt:lpstr>Personality</vt:lpstr>
      <vt:lpstr>Definition of Personality</vt:lpstr>
      <vt:lpstr>Slide 48</vt:lpstr>
      <vt:lpstr>Personality Determinants:</vt:lpstr>
      <vt:lpstr>Formation of personality : Freudian Theory</vt:lpstr>
      <vt:lpstr>How is Personality Measured?</vt:lpstr>
      <vt:lpstr>Big Five Personality Traits</vt:lpstr>
      <vt:lpstr>Big Five Personality Traits</vt:lpstr>
      <vt:lpstr>Slide 54</vt:lpstr>
      <vt:lpstr>Myers-Briggs Type Indicator</vt:lpstr>
      <vt:lpstr>MBTI Preferences</vt:lpstr>
      <vt:lpstr>Personality Characteristics  in Organizations</vt:lpstr>
      <vt:lpstr>Personality Characteristics  in Organizations</vt:lpstr>
      <vt:lpstr>Personality Characteristics  in Organizations</vt:lpstr>
      <vt:lpstr>Personality Characteristics  in Organizations</vt:lpstr>
      <vt:lpstr>Personality Characteristics  in Organizations</vt:lpstr>
      <vt:lpstr>Personality Characteristics  in Organizations</vt:lpstr>
      <vt:lpstr>Personality Characteristics  in Organizations</vt:lpstr>
      <vt:lpstr>Learning</vt:lpstr>
      <vt:lpstr>Learning</vt:lpstr>
      <vt:lpstr>Types of learning</vt:lpstr>
      <vt:lpstr>Slide 67</vt:lpstr>
      <vt:lpstr>Nature Of Learning</vt:lpstr>
      <vt:lpstr>Factors Affecting Learning</vt:lpstr>
      <vt:lpstr>Learning Theories</vt:lpstr>
      <vt:lpstr>CLASSICAL CONDITIONING THEORY</vt:lpstr>
      <vt:lpstr>Slide 72</vt:lpstr>
      <vt:lpstr>OPERANT CONDITIONING (INSTRUMENTAL LEARNING)</vt:lpstr>
      <vt:lpstr>Slide 74</vt:lpstr>
      <vt:lpstr>Slide 75</vt:lpstr>
      <vt:lpstr>Slide 76</vt:lpstr>
      <vt:lpstr>Slide 77</vt:lpstr>
      <vt:lpstr>Slide 78</vt:lpstr>
      <vt:lpstr>APPLICATION OF LEARNING IN ORGANIZATIONS</vt:lpstr>
      <vt:lpstr>Slide 80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OF INDIVIDUAL BEHAVIOR AND LEARNING IN AN ORGANIZATION</dc:title>
  <dc:creator>aditi</dc:creator>
  <cp:lastModifiedBy>user</cp:lastModifiedBy>
  <cp:revision>33</cp:revision>
  <dcterms:created xsi:type="dcterms:W3CDTF">2021-05-01T09:12:45Z</dcterms:created>
  <dcterms:modified xsi:type="dcterms:W3CDTF">2021-06-30T07:20:16Z</dcterms:modified>
</cp:coreProperties>
</file>